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5" r:id="rId3"/>
    <p:sldId id="258" r:id="rId4"/>
    <p:sldId id="270" r:id="rId5"/>
    <p:sldId id="297" r:id="rId6"/>
    <p:sldId id="272" r:id="rId7"/>
    <p:sldId id="280" r:id="rId8"/>
    <p:sldId id="285" r:id="rId9"/>
    <p:sldId id="293" r:id="rId10"/>
    <p:sldId id="295" r:id="rId11"/>
    <p:sldId id="273" r:id="rId12"/>
    <p:sldId id="292" r:id="rId13"/>
    <p:sldId id="294" r:id="rId14"/>
    <p:sldId id="288" r:id="rId15"/>
    <p:sldId id="291" r:id="rId16"/>
    <p:sldId id="296" r:id="rId17"/>
    <p:sldId id="274" r:id="rId18"/>
    <p:sldId id="281" r:id="rId19"/>
    <p:sldId id="283" r:id="rId20"/>
    <p:sldId id="287" r:id="rId21"/>
    <p:sldId id="286" r:id="rId22"/>
    <p:sldId id="278" r:id="rId23"/>
  </p:sldIdLst>
  <p:sldSz cx="12192000" cy="6858000"/>
  <p:notesSz cx="6858000" cy="9144000"/>
  <p:defaultTextStyle>
    <a:defPPr>
      <a:defRPr lang="zh-Hans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B2D3"/>
    <a:srgbClr val="ECEA25"/>
    <a:srgbClr val="AEE4F9"/>
    <a:srgbClr val="43C3EE"/>
    <a:srgbClr val="005B76"/>
    <a:srgbClr val="A5E6EE"/>
    <a:srgbClr val="35FFFF"/>
    <a:srgbClr val="4DD1FF"/>
    <a:srgbClr val="0B1E2B"/>
    <a:srgbClr val="24B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210985-CA94-A044-8CF6-BD055E8B6415}" v="1" dt="2021-04-26T16:08:25.940"/>
    <p1510:client id="{AD7CE08C-979A-C148-A7EA-EEE3971B2C89}" v="13" dt="2021-04-26T23:18:38.981"/>
    <p1510:client id="{F25E32BD-C2D2-754F-93C4-C74C552AECB0}" v="319" dt="2021-04-26T16:03:57.1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688" autoAdjust="0"/>
    <p:restoredTop sz="94660"/>
  </p:normalViewPr>
  <p:slideViewPr>
    <p:cSldViewPr snapToGrid="0">
      <p:cViewPr>
        <p:scale>
          <a:sx n="67" d="100"/>
          <a:sy n="67" d="100"/>
        </p:scale>
        <p:origin x="88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念 熙来" userId="515c07c9a347acda" providerId="LiveId" clId="{0E210985-CA94-A044-8CF6-BD055E8B6415}"/>
    <pc:docChg chg="undo custSel modSld">
      <pc:chgData name="念 熙来" userId="515c07c9a347acda" providerId="LiveId" clId="{0E210985-CA94-A044-8CF6-BD055E8B6415}" dt="2021-04-26T16:28:18.934" v="187" actId="1076"/>
      <pc:docMkLst>
        <pc:docMk/>
      </pc:docMkLst>
      <pc:sldChg chg="modSp mod">
        <pc:chgData name="念 熙来" userId="515c07c9a347acda" providerId="LiveId" clId="{0E210985-CA94-A044-8CF6-BD055E8B6415}" dt="2021-04-26T16:28:11.016" v="185" actId="404"/>
        <pc:sldMkLst>
          <pc:docMk/>
          <pc:sldMk cId="1330918454" sldId="280"/>
        </pc:sldMkLst>
        <pc:spChg chg="mod">
          <ac:chgData name="念 熙来" userId="515c07c9a347acda" providerId="LiveId" clId="{0E210985-CA94-A044-8CF6-BD055E8B6415}" dt="2021-04-26T16:27:54.053" v="178" actId="14100"/>
          <ac:spMkLst>
            <pc:docMk/>
            <pc:sldMk cId="1330918454" sldId="280"/>
            <ac:spMk id="8" creationId="{F756B2DC-3CFA-1A4C-8E04-9F59D2F55AE1}"/>
          </ac:spMkLst>
        </pc:spChg>
        <pc:spChg chg="mod">
          <ac:chgData name="念 熙来" userId="515c07c9a347acda" providerId="LiveId" clId="{0E210985-CA94-A044-8CF6-BD055E8B6415}" dt="2021-04-26T16:28:11.016" v="185" actId="404"/>
          <ac:spMkLst>
            <pc:docMk/>
            <pc:sldMk cId="1330918454" sldId="280"/>
            <ac:spMk id="23" creationId="{8D7521F1-56D9-FC4C-845D-5F9D5A8645EC}"/>
          </ac:spMkLst>
        </pc:spChg>
        <pc:spChg chg="mod">
          <ac:chgData name="念 熙来" userId="515c07c9a347acda" providerId="LiveId" clId="{0E210985-CA94-A044-8CF6-BD055E8B6415}" dt="2021-04-26T16:26:17.859" v="112" actId="20577"/>
          <ac:spMkLst>
            <pc:docMk/>
            <pc:sldMk cId="1330918454" sldId="280"/>
            <ac:spMk id="26" creationId="{361EAD7A-7A37-CA49-9DAF-6103F5D86693}"/>
          </ac:spMkLst>
        </pc:spChg>
        <pc:spChg chg="mod">
          <ac:chgData name="念 熙来" userId="515c07c9a347acda" providerId="LiveId" clId="{0E210985-CA94-A044-8CF6-BD055E8B6415}" dt="2021-04-26T16:26:16.002" v="110" actId="20577"/>
          <ac:spMkLst>
            <pc:docMk/>
            <pc:sldMk cId="1330918454" sldId="280"/>
            <ac:spMk id="27" creationId="{9CBC31DB-70E9-C14C-9165-517D88CA4A91}"/>
          </ac:spMkLst>
        </pc:spChg>
      </pc:sldChg>
      <pc:sldChg chg="modSp mod">
        <pc:chgData name="念 熙来" userId="515c07c9a347acda" providerId="LiveId" clId="{0E210985-CA94-A044-8CF6-BD055E8B6415}" dt="2021-04-26T16:08:35.077" v="2" actId="1035"/>
        <pc:sldMkLst>
          <pc:docMk/>
          <pc:sldMk cId="2725138604" sldId="281"/>
        </pc:sldMkLst>
        <pc:spChg chg="mod">
          <ac:chgData name="念 熙来" userId="515c07c9a347acda" providerId="LiveId" clId="{0E210985-CA94-A044-8CF6-BD055E8B6415}" dt="2021-04-26T16:08:35.077" v="2" actId="1035"/>
          <ac:spMkLst>
            <pc:docMk/>
            <pc:sldMk cId="2725138604" sldId="281"/>
            <ac:spMk id="36" creationId="{8AA1CCCB-967D-4483-8C0A-18089043CF3B}"/>
          </ac:spMkLst>
        </pc:spChg>
      </pc:sldChg>
      <pc:sldChg chg="modSp mod">
        <pc:chgData name="念 熙来" userId="515c07c9a347acda" providerId="LiveId" clId="{0E210985-CA94-A044-8CF6-BD055E8B6415}" dt="2021-04-26T16:28:18.934" v="187" actId="1076"/>
        <pc:sldMkLst>
          <pc:docMk/>
          <pc:sldMk cId="2043624179" sldId="285"/>
        </pc:sldMkLst>
        <pc:picChg chg="mod">
          <ac:chgData name="念 熙来" userId="515c07c9a347acda" providerId="LiveId" clId="{0E210985-CA94-A044-8CF6-BD055E8B6415}" dt="2021-04-26T16:28:18.934" v="187" actId="1076"/>
          <ac:picMkLst>
            <pc:docMk/>
            <pc:sldMk cId="2043624179" sldId="285"/>
            <ac:picMk id="6" creationId="{D4E0F6D8-A6C0-F144-A7F2-A5A2D586BB62}"/>
          </ac:picMkLst>
        </pc:picChg>
      </pc:sldChg>
    </pc:docChg>
  </pc:docChgLst>
  <pc:docChgLst>
    <pc:chgData name="念 熙来" userId="515c07c9a347acda" providerId="LiveId" clId="{F25E32BD-C2D2-754F-93C4-C74C552AECB0}"/>
    <pc:docChg chg="undo redo custSel addSld delSld modSld sldOrd">
      <pc:chgData name="念 熙来" userId="515c07c9a347acda" providerId="LiveId" clId="{F25E32BD-C2D2-754F-93C4-C74C552AECB0}" dt="2021-04-26T16:05:42.893" v="3098" actId="207"/>
      <pc:docMkLst>
        <pc:docMk/>
      </pc:docMkLst>
      <pc:sldChg chg="addSp delSp modSp mod">
        <pc:chgData name="念 熙来" userId="515c07c9a347acda" providerId="LiveId" clId="{F25E32BD-C2D2-754F-93C4-C74C552AECB0}" dt="2021-04-26T15:05:25.049" v="2488" actId="113"/>
        <pc:sldMkLst>
          <pc:docMk/>
          <pc:sldMk cId="576962290" sldId="257"/>
        </pc:sldMkLst>
        <pc:spChg chg="add mod">
          <ac:chgData name="念 熙来" userId="515c07c9a347acda" providerId="LiveId" clId="{F25E32BD-C2D2-754F-93C4-C74C552AECB0}" dt="2021-04-26T15:05:25.049" v="2488" actId="113"/>
          <ac:spMkLst>
            <pc:docMk/>
            <pc:sldMk cId="576962290" sldId="257"/>
            <ac:spMk id="4" creationId="{55123CB2-F01E-784F-82AE-2EDE4BEC30FF}"/>
          </ac:spMkLst>
        </pc:spChg>
        <pc:spChg chg="add mod">
          <ac:chgData name="念 熙来" userId="515c07c9a347acda" providerId="LiveId" clId="{F25E32BD-C2D2-754F-93C4-C74C552AECB0}" dt="2021-04-25T16:15:49.235" v="577" actId="113"/>
          <ac:spMkLst>
            <pc:docMk/>
            <pc:sldMk cId="576962290" sldId="257"/>
            <ac:spMk id="5" creationId="{93378510-F5F7-AC4C-907C-53BC72D38993}"/>
          </ac:spMkLst>
        </pc:spChg>
        <pc:spChg chg="del">
          <ac:chgData name="念 熙来" userId="515c07c9a347acda" providerId="LiveId" clId="{F25E32BD-C2D2-754F-93C4-C74C552AECB0}" dt="2021-04-25T15:47:02.388" v="0" actId="478"/>
          <ac:spMkLst>
            <pc:docMk/>
            <pc:sldMk cId="576962290" sldId="257"/>
            <ac:spMk id="7" creationId="{1E13A0C3-CDFF-45B5-85B4-55B478354D7E}"/>
          </ac:spMkLst>
        </pc:spChg>
        <pc:spChg chg="mod">
          <ac:chgData name="念 熙来" userId="515c07c9a347acda" providerId="LiveId" clId="{F25E32BD-C2D2-754F-93C4-C74C552AECB0}" dt="2021-04-25T15:50:16.860" v="63" actId="20577"/>
          <ac:spMkLst>
            <pc:docMk/>
            <pc:sldMk cId="576962290" sldId="257"/>
            <ac:spMk id="8" creationId="{11D9C3DD-D535-4A8C-8BC6-707170C4871D}"/>
          </ac:spMkLst>
        </pc:spChg>
      </pc:sldChg>
      <pc:sldChg chg="addSp delSp modSp mod">
        <pc:chgData name="念 熙来" userId="515c07c9a347acda" providerId="LiveId" clId="{F25E32BD-C2D2-754F-93C4-C74C552AECB0}" dt="2021-04-25T16:23:22.868" v="692"/>
        <pc:sldMkLst>
          <pc:docMk/>
          <pc:sldMk cId="3273857100" sldId="258"/>
        </pc:sldMkLst>
        <pc:spChg chg="mod">
          <ac:chgData name="念 熙来" userId="515c07c9a347acda" providerId="LiveId" clId="{F25E32BD-C2D2-754F-93C4-C74C552AECB0}" dt="2021-04-25T16:21:33.944" v="630" actId="1076"/>
          <ac:spMkLst>
            <pc:docMk/>
            <pc:sldMk cId="3273857100" sldId="258"/>
            <ac:spMk id="5" creationId="{55139264-0CBC-4322-8DC8-6EEF4E8BC08E}"/>
          </ac:spMkLst>
        </pc:spChg>
        <pc:spChg chg="mod">
          <ac:chgData name="念 熙来" userId="515c07c9a347acda" providerId="LiveId" clId="{F25E32BD-C2D2-754F-93C4-C74C552AECB0}" dt="2021-04-25T16:23:20.782" v="691"/>
          <ac:spMkLst>
            <pc:docMk/>
            <pc:sldMk cId="3273857100" sldId="258"/>
            <ac:spMk id="7" creationId="{74252331-F182-5049-BF0D-4317506E3F18}"/>
          </ac:spMkLst>
        </pc:spChg>
        <pc:spChg chg="mod">
          <ac:chgData name="念 熙来" userId="515c07c9a347acda" providerId="LiveId" clId="{F25E32BD-C2D2-754F-93C4-C74C552AECB0}" dt="2021-04-25T16:23:20.782" v="691"/>
          <ac:spMkLst>
            <pc:docMk/>
            <pc:sldMk cId="3273857100" sldId="258"/>
            <ac:spMk id="10" creationId="{43C4BD36-11D5-694F-8854-2E0AAC26CDFA}"/>
          </ac:spMkLst>
        </pc:spChg>
        <pc:spChg chg="mod">
          <ac:chgData name="念 熙来" userId="515c07c9a347acda" providerId="LiveId" clId="{F25E32BD-C2D2-754F-93C4-C74C552AECB0}" dt="2021-04-25T16:23:20.782" v="691"/>
          <ac:spMkLst>
            <pc:docMk/>
            <pc:sldMk cId="3273857100" sldId="258"/>
            <ac:spMk id="11" creationId="{3A1C79B9-5807-9943-80D1-15264A50F8B4}"/>
          </ac:spMkLst>
        </pc:spChg>
        <pc:spChg chg="mod">
          <ac:chgData name="念 熙来" userId="515c07c9a347acda" providerId="LiveId" clId="{F25E32BD-C2D2-754F-93C4-C74C552AECB0}" dt="2021-04-25T16:23:20.782" v="691"/>
          <ac:spMkLst>
            <pc:docMk/>
            <pc:sldMk cId="3273857100" sldId="258"/>
            <ac:spMk id="13" creationId="{71099069-01DB-B441-9456-3FF0E025888D}"/>
          </ac:spMkLst>
        </pc:spChg>
        <pc:spChg chg="mod">
          <ac:chgData name="念 熙来" userId="515c07c9a347acda" providerId="LiveId" clId="{F25E32BD-C2D2-754F-93C4-C74C552AECB0}" dt="2021-04-25T16:23:20.782" v="691"/>
          <ac:spMkLst>
            <pc:docMk/>
            <pc:sldMk cId="3273857100" sldId="258"/>
            <ac:spMk id="14" creationId="{37BF3FB4-AD1C-6A40-ABB9-2E8ADFAAEF09}"/>
          </ac:spMkLst>
        </pc:spChg>
        <pc:spChg chg="mod">
          <ac:chgData name="念 熙来" userId="515c07c9a347acda" providerId="LiveId" clId="{F25E32BD-C2D2-754F-93C4-C74C552AECB0}" dt="2021-04-25T16:23:20.782" v="691"/>
          <ac:spMkLst>
            <pc:docMk/>
            <pc:sldMk cId="3273857100" sldId="258"/>
            <ac:spMk id="15" creationId="{F31B9020-E769-484D-BE40-B7629FDF6725}"/>
          </ac:spMkLst>
        </pc:spChg>
        <pc:spChg chg="mod">
          <ac:chgData name="念 熙来" userId="515c07c9a347acda" providerId="LiveId" clId="{F25E32BD-C2D2-754F-93C4-C74C552AECB0}" dt="2021-04-25T16:23:20.782" v="691"/>
          <ac:spMkLst>
            <pc:docMk/>
            <pc:sldMk cId="3273857100" sldId="258"/>
            <ac:spMk id="16" creationId="{EE4716A3-2E27-564F-8306-C4C98DF97FC4}"/>
          </ac:spMkLst>
        </pc:spChg>
        <pc:spChg chg="mod">
          <ac:chgData name="念 熙来" userId="515c07c9a347acda" providerId="LiveId" clId="{F25E32BD-C2D2-754F-93C4-C74C552AECB0}" dt="2021-04-25T16:23:20.782" v="691"/>
          <ac:spMkLst>
            <pc:docMk/>
            <pc:sldMk cId="3273857100" sldId="258"/>
            <ac:spMk id="17" creationId="{4A5BC385-FED6-344C-A8E6-A5F78AF31B9A}"/>
          </ac:spMkLst>
        </pc:spChg>
        <pc:grpChg chg="add del mod">
          <ac:chgData name="念 熙来" userId="515c07c9a347acda" providerId="LiveId" clId="{F25E32BD-C2D2-754F-93C4-C74C552AECB0}" dt="2021-04-25T16:23:22.868" v="692"/>
          <ac:grpSpMkLst>
            <pc:docMk/>
            <pc:sldMk cId="3273857100" sldId="258"/>
            <ac:grpSpMk id="6" creationId="{87FF4D05-CD4F-C745-A4B4-08575CA651AE}"/>
          </ac:grpSpMkLst>
        </pc:grpChg>
        <pc:grpChg chg="mod">
          <ac:chgData name="念 熙来" userId="515c07c9a347acda" providerId="LiveId" clId="{F25E32BD-C2D2-754F-93C4-C74C552AECB0}" dt="2021-04-25T16:23:20.782" v="691"/>
          <ac:grpSpMkLst>
            <pc:docMk/>
            <pc:sldMk cId="3273857100" sldId="258"/>
            <ac:grpSpMk id="12" creationId="{2A4002EE-D026-F14B-BD68-B7B53AEEC543}"/>
          </ac:grpSpMkLst>
        </pc:grpChg>
      </pc:sldChg>
      <pc:sldChg chg="del">
        <pc:chgData name="念 熙来" userId="515c07c9a347acda" providerId="LiveId" clId="{F25E32BD-C2D2-754F-93C4-C74C552AECB0}" dt="2021-04-26T10:32:22.786" v="1344" actId="2696"/>
        <pc:sldMkLst>
          <pc:docMk/>
          <pc:sldMk cId="702045962" sldId="259"/>
        </pc:sldMkLst>
      </pc:sldChg>
      <pc:sldChg chg="del">
        <pc:chgData name="念 熙来" userId="515c07c9a347acda" providerId="LiveId" clId="{F25E32BD-C2D2-754F-93C4-C74C552AECB0}" dt="2021-04-26T10:32:23.310" v="1345" actId="2696"/>
        <pc:sldMkLst>
          <pc:docMk/>
          <pc:sldMk cId="3462250217" sldId="261"/>
        </pc:sldMkLst>
      </pc:sldChg>
      <pc:sldChg chg="del">
        <pc:chgData name="念 熙来" userId="515c07c9a347acda" providerId="LiveId" clId="{F25E32BD-C2D2-754F-93C4-C74C552AECB0}" dt="2021-04-26T10:32:21.987" v="1343" actId="2696"/>
        <pc:sldMkLst>
          <pc:docMk/>
          <pc:sldMk cId="45257188" sldId="262"/>
        </pc:sldMkLst>
      </pc:sldChg>
      <pc:sldChg chg="del">
        <pc:chgData name="念 熙来" userId="515c07c9a347acda" providerId="LiveId" clId="{F25E32BD-C2D2-754F-93C4-C74C552AECB0}" dt="2021-04-26T10:32:21.237" v="1341" actId="2696"/>
        <pc:sldMkLst>
          <pc:docMk/>
          <pc:sldMk cId="471961002" sldId="263"/>
        </pc:sldMkLst>
      </pc:sldChg>
      <pc:sldChg chg="del">
        <pc:chgData name="念 熙来" userId="515c07c9a347acda" providerId="LiveId" clId="{F25E32BD-C2D2-754F-93C4-C74C552AECB0}" dt="2021-04-26T10:32:19.969" v="1338" actId="2696"/>
        <pc:sldMkLst>
          <pc:docMk/>
          <pc:sldMk cId="1843877366" sldId="264"/>
        </pc:sldMkLst>
      </pc:sldChg>
      <pc:sldChg chg="del">
        <pc:chgData name="念 熙来" userId="515c07c9a347acda" providerId="LiveId" clId="{F25E32BD-C2D2-754F-93C4-C74C552AECB0}" dt="2021-04-26T10:32:21.632" v="1342" actId="2696"/>
        <pc:sldMkLst>
          <pc:docMk/>
          <pc:sldMk cId="2178015566" sldId="265"/>
        </pc:sldMkLst>
      </pc:sldChg>
      <pc:sldChg chg="del">
        <pc:chgData name="念 熙来" userId="515c07c9a347acda" providerId="LiveId" clId="{F25E32BD-C2D2-754F-93C4-C74C552AECB0}" dt="2021-04-26T10:32:19.597" v="1337" actId="2696"/>
        <pc:sldMkLst>
          <pc:docMk/>
          <pc:sldMk cId="3451119654" sldId="268"/>
        </pc:sldMkLst>
      </pc:sldChg>
      <pc:sldChg chg="del">
        <pc:chgData name="念 熙来" userId="515c07c9a347acda" providerId="LiveId" clId="{F25E32BD-C2D2-754F-93C4-C74C552AECB0}" dt="2021-04-26T10:32:20.740" v="1340" actId="2696"/>
        <pc:sldMkLst>
          <pc:docMk/>
          <pc:sldMk cId="2951722559" sldId="269"/>
        </pc:sldMkLst>
      </pc:sldChg>
      <pc:sldChg chg="addSp delSp modSp mod ord addAnim delAnim modAnim">
        <pc:chgData name="念 熙来" userId="515c07c9a347acda" providerId="LiveId" clId="{F25E32BD-C2D2-754F-93C4-C74C552AECB0}" dt="2021-04-26T16:05:42.893" v="3098" actId="207"/>
        <pc:sldMkLst>
          <pc:docMk/>
          <pc:sldMk cId="423264693" sldId="270"/>
        </pc:sldMkLst>
        <pc:spChg chg="add del mod">
          <ac:chgData name="念 熙来" userId="515c07c9a347acda" providerId="LiveId" clId="{F25E32BD-C2D2-754F-93C4-C74C552AECB0}" dt="2021-04-26T15:44:30.248" v="2843"/>
          <ac:spMkLst>
            <pc:docMk/>
            <pc:sldMk cId="423264693" sldId="270"/>
            <ac:spMk id="2" creationId="{5B9AEBA3-C718-554F-9056-709E3AF06AC6}"/>
          </ac:spMkLst>
        </pc:spChg>
        <pc:spChg chg="add mod">
          <ac:chgData name="念 熙来" userId="515c07c9a347acda" providerId="LiveId" clId="{F25E32BD-C2D2-754F-93C4-C74C552AECB0}" dt="2021-04-26T16:05:42.893" v="3098" actId="207"/>
          <ac:spMkLst>
            <pc:docMk/>
            <pc:sldMk cId="423264693" sldId="270"/>
            <ac:spMk id="3" creationId="{0259A52B-9549-5E41-9530-E2A821DFA145}"/>
          </ac:spMkLst>
        </pc:spChg>
        <pc:spChg chg="mod">
          <ac:chgData name="念 熙来" userId="515c07c9a347acda" providerId="LiveId" clId="{F25E32BD-C2D2-754F-93C4-C74C552AECB0}" dt="2021-04-26T14:25:06.725" v="2245" actId="1038"/>
          <ac:spMkLst>
            <pc:docMk/>
            <pc:sldMk cId="423264693" sldId="270"/>
            <ac:spMk id="4" creationId="{3A2BF703-2D44-4B77-99F3-DD3A0B027086}"/>
          </ac:spMkLst>
        </pc:spChg>
        <pc:spChg chg="mod">
          <ac:chgData name="念 熙来" userId="515c07c9a347acda" providerId="LiveId" clId="{F25E32BD-C2D2-754F-93C4-C74C552AECB0}" dt="2021-04-26T14:25:06.725" v="2245" actId="1038"/>
          <ac:spMkLst>
            <pc:docMk/>
            <pc:sldMk cId="423264693" sldId="270"/>
            <ac:spMk id="5" creationId="{F27B5E7E-8C42-4792-9BEC-F484000CDD17}"/>
          </ac:spMkLst>
        </pc:spChg>
        <pc:spChg chg="mod">
          <ac:chgData name="念 熙来" userId="515c07c9a347acda" providerId="LiveId" clId="{F25E32BD-C2D2-754F-93C4-C74C552AECB0}" dt="2021-04-26T14:25:06.725" v="2245" actId="1038"/>
          <ac:spMkLst>
            <pc:docMk/>
            <pc:sldMk cId="423264693" sldId="270"/>
            <ac:spMk id="6" creationId="{7CFA63D2-C6B5-4CCC-B25B-C86169F42739}"/>
          </ac:spMkLst>
        </pc:spChg>
        <pc:spChg chg="mod">
          <ac:chgData name="念 熙来" userId="515c07c9a347acda" providerId="LiveId" clId="{F25E32BD-C2D2-754F-93C4-C74C552AECB0}" dt="2021-04-26T15:59:26.120" v="2994" actId="207"/>
          <ac:spMkLst>
            <pc:docMk/>
            <pc:sldMk cId="423264693" sldId="270"/>
            <ac:spMk id="7" creationId="{E2D35A33-8909-4B7C-9508-379C4838922F}"/>
          </ac:spMkLst>
        </pc:spChg>
        <pc:spChg chg="mod">
          <ac:chgData name="念 熙来" userId="515c07c9a347acda" providerId="LiveId" clId="{F25E32BD-C2D2-754F-93C4-C74C552AECB0}" dt="2021-04-26T14:25:06.725" v="2245" actId="1038"/>
          <ac:spMkLst>
            <pc:docMk/>
            <pc:sldMk cId="423264693" sldId="270"/>
            <ac:spMk id="18" creationId="{2702B5C2-F5E9-4905-B44A-8D14517B7B4D}"/>
          </ac:spMkLst>
        </pc:spChg>
        <pc:spChg chg="mod">
          <ac:chgData name="念 熙来" userId="515c07c9a347acda" providerId="LiveId" clId="{F25E32BD-C2D2-754F-93C4-C74C552AECB0}" dt="2021-04-26T14:15:28.513" v="2130" actId="1038"/>
          <ac:spMkLst>
            <pc:docMk/>
            <pc:sldMk cId="423264693" sldId="270"/>
            <ac:spMk id="20" creationId="{4B9EE725-C6A5-4844-9EC5-AE4A5F533AEA}"/>
          </ac:spMkLst>
        </pc:spChg>
        <pc:spChg chg="del">
          <ac:chgData name="念 熙来" userId="515c07c9a347acda" providerId="LiveId" clId="{F25E32BD-C2D2-754F-93C4-C74C552AECB0}" dt="2021-04-26T08:10:55.851" v="962" actId="478"/>
          <ac:spMkLst>
            <pc:docMk/>
            <pc:sldMk cId="423264693" sldId="270"/>
            <ac:spMk id="21" creationId="{5FABF04C-3511-4BEC-A3BB-813BE4F5D0D0}"/>
          </ac:spMkLst>
        </pc:spChg>
        <pc:spChg chg="del">
          <ac:chgData name="念 熙来" userId="515c07c9a347acda" providerId="LiveId" clId="{F25E32BD-C2D2-754F-93C4-C74C552AECB0}" dt="2021-04-26T08:10:55.851" v="962" actId="478"/>
          <ac:spMkLst>
            <pc:docMk/>
            <pc:sldMk cId="423264693" sldId="270"/>
            <ac:spMk id="22" creationId="{E49FDC8D-8D01-42C2-AB14-1ED60424B1ED}"/>
          </ac:spMkLst>
        </pc:spChg>
        <pc:spChg chg="del">
          <ac:chgData name="念 熙来" userId="515c07c9a347acda" providerId="LiveId" clId="{F25E32BD-C2D2-754F-93C4-C74C552AECB0}" dt="2021-04-26T08:10:55.851" v="962" actId="478"/>
          <ac:spMkLst>
            <pc:docMk/>
            <pc:sldMk cId="423264693" sldId="270"/>
            <ac:spMk id="23" creationId="{042BDB78-FB24-4BD7-B288-AB3A538C6424}"/>
          </ac:spMkLst>
        </pc:spChg>
        <pc:spChg chg="mod">
          <ac:chgData name="念 熙来" userId="515c07c9a347acda" providerId="LiveId" clId="{F25E32BD-C2D2-754F-93C4-C74C552AECB0}" dt="2021-04-26T14:15:28.513" v="2130" actId="1038"/>
          <ac:spMkLst>
            <pc:docMk/>
            <pc:sldMk cId="423264693" sldId="270"/>
            <ac:spMk id="24" creationId="{5F81588F-29F8-7842-94E1-FCF9CDBADA02}"/>
          </ac:spMkLst>
        </pc:spChg>
        <pc:spChg chg="del mod">
          <ac:chgData name="念 熙来" userId="515c07c9a347acda" providerId="LiveId" clId="{F25E32BD-C2D2-754F-93C4-C74C552AECB0}" dt="2021-04-25T16:15:45.269" v="576"/>
          <ac:spMkLst>
            <pc:docMk/>
            <pc:sldMk cId="423264693" sldId="270"/>
            <ac:spMk id="25" creationId="{E649B8E0-C1D7-41DA-BB16-7405DAFC9393}"/>
          </ac:spMkLst>
        </pc:spChg>
        <pc:spChg chg="mod">
          <ac:chgData name="念 熙来" userId="515c07c9a347acda" providerId="LiveId" clId="{F25E32BD-C2D2-754F-93C4-C74C552AECB0}" dt="2021-04-26T14:16:04.458" v="2143" actId="1037"/>
          <ac:spMkLst>
            <pc:docMk/>
            <pc:sldMk cId="423264693" sldId="270"/>
            <ac:spMk id="33" creationId="{BFEAD656-63D0-41D9-9548-454FBD399D8B}"/>
          </ac:spMkLst>
        </pc:spChg>
        <pc:spChg chg="mod">
          <ac:chgData name="念 熙来" userId="515c07c9a347acda" providerId="LiveId" clId="{F25E32BD-C2D2-754F-93C4-C74C552AECB0}" dt="2021-04-26T14:15:28.513" v="2130" actId="1038"/>
          <ac:spMkLst>
            <pc:docMk/>
            <pc:sldMk cId="423264693" sldId="270"/>
            <ac:spMk id="34" creationId="{5F83237E-7645-9B42-BFBC-387A59E5AB75}"/>
          </ac:spMkLst>
        </pc:spChg>
        <pc:spChg chg="mod">
          <ac:chgData name="念 熙来" userId="515c07c9a347acda" providerId="LiveId" clId="{F25E32BD-C2D2-754F-93C4-C74C552AECB0}" dt="2021-04-26T14:15:28.513" v="2130" actId="1038"/>
          <ac:spMkLst>
            <pc:docMk/>
            <pc:sldMk cId="423264693" sldId="270"/>
            <ac:spMk id="36" creationId="{B222BFE4-49D9-7347-B2F4-25D1186E27F3}"/>
          </ac:spMkLst>
        </pc:spChg>
        <pc:spChg chg="mod">
          <ac:chgData name="念 熙来" userId="515c07c9a347acda" providerId="LiveId" clId="{F25E32BD-C2D2-754F-93C4-C74C552AECB0}" dt="2021-04-26T14:15:28.513" v="2130" actId="1038"/>
          <ac:spMkLst>
            <pc:docMk/>
            <pc:sldMk cId="423264693" sldId="270"/>
            <ac:spMk id="37" creationId="{7E6F1390-80CB-3A4F-9B62-0B54E67908E2}"/>
          </ac:spMkLst>
        </pc:spChg>
        <pc:spChg chg="mod">
          <ac:chgData name="念 熙来" userId="515c07c9a347acda" providerId="LiveId" clId="{F25E32BD-C2D2-754F-93C4-C74C552AECB0}" dt="2021-04-26T14:15:28.513" v="2130" actId="1038"/>
          <ac:spMkLst>
            <pc:docMk/>
            <pc:sldMk cId="423264693" sldId="270"/>
            <ac:spMk id="38" creationId="{0D22B183-240A-104A-99A2-CA4B6EFDE474}"/>
          </ac:spMkLst>
        </pc:spChg>
        <pc:spChg chg="mod">
          <ac:chgData name="念 熙来" userId="515c07c9a347acda" providerId="LiveId" clId="{F25E32BD-C2D2-754F-93C4-C74C552AECB0}" dt="2021-04-26T14:15:28.513" v="2130" actId="1038"/>
          <ac:spMkLst>
            <pc:docMk/>
            <pc:sldMk cId="423264693" sldId="270"/>
            <ac:spMk id="39" creationId="{0427079F-BF7B-104F-9C32-F76E12914F2E}"/>
          </ac:spMkLst>
        </pc:spChg>
        <pc:spChg chg="mod">
          <ac:chgData name="念 熙来" userId="515c07c9a347acda" providerId="LiveId" clId="{F25E32BD-C2D2-754F-93C4-C74C552AECB0}" dt="2021-04-26T14:15:28.513" v="2130" actId="1038"/>
          <ac:spMkLst>
            <pc:docMk/>
            <pc:sldMk cId="423264693" sldId="270"/>
            <ac:spMk id="40" creationId="{A90AACC0-7F60-E043-83B1-C931404950EC}"/>
          </ac:spMkLst>
        </pc:spChg>
        <pc:spChg chg="add del mod">
          <ac:chgData name="念 熙来" userId="515c07c9a347acda" providerId="LiveId" clId="{F25E32BD-C2D2-754F-93C4-C74C552AECB0}" dt="2021-04-26T15:00:27.004" v="2454"/>
          <ac:spMkLst>
            <pc:docMk/>
            <pc:sldMk cId="423264693" sldId="270"/>
            <ac:spMk id="41" creationId="{21284C1B-A489-BD4D-A9EC-3EBE81DB30ED}"/>
          </ac:spMkLst>
        </pc:spChg>
        <pc:grpChg chg="add mod">
          <ac:chgData name="念 熙来" userId="515c07c9a347acda" providerId="LiveId" clId="{F25E32BD-C2D2-754F-93C4-C74C552AECB0}" dt="2021-04-26T14:15:28.513" v="2130" actId="1038"/>
          <ac:grpSpMkLst>
            <pc:docMk/>
            <pc:sldMk cId="423264693" sldId="270"/>
            <ac:grpSpMk id="19" creationId="{5B2CE651-57E4-CF45-9017-7A26854113A3}"/>
          </ac:grpSpMkLst>
        </pc:grpChg>
        <pc:grpChg chg="mod">
          <ac:chgData name="念 熙来" userId="515c07c9a347acda" providerId="LiveId" clId="{F25E32BD-C2D2-754F-93C4-C74C552AECB0}" dt="2021-04-26T14:15:28.513" v="2130" actId="1038"/>
          <ac:grpSpMkLst>
            <pc:docMk/>
            <pc:sldMk cId="423264693" sldId="270"/>
            <ac:grpSpMk id="35" creationId="{1CD6DF2C-264F-9549-BD23-730D9A17C177}"/>
          </ac:grpSpMkLst>
        </pc:grpChg>
      </pc:sldChg>
      <pc:sldChg chg="addSp delSp modSp mod ord">
        <pc:chgData name="念 熙来" userId="515c07c9a347acda" providerId="LiveId" clId="{F25E32BD-C2D2-754F-93C4-C74C552AECB0}" dt="2021-04-25T16:09:42.882" v="447" actId="1076"/>
        <pc:sldMkLst>
          <pc:docMk/>
          <pc:sldMk cId="2043818201" sldId="272"/>
        </pc:sldMkLst>
        <pc:spChg chg="mod">
          <ac:chgData name="念 熙来" userId="515c07c9a347acda" providerId="LiveId" clId="{F25E32BD-C2D2-754F-93C4-C74C552AECB0}" dt="2021-04-25T16:09:42.882" v="447" actId="1076"/>
          <ac:spMkLst>
            <pc:docMk/>
            <pc:sldMk cId="2043818201" sldId="272"/>
            <ac:spMk id="5" creationId="{55139264-0CBC-4322-8DC8-6EEF4E8BC08E}"/>
          </ac:spMkLst>
        </pc:spChg>
        <pc:spChg chg="add del mod">
          <ac:chgData name="念 熙来" userId="515c07c9a347acda" providerId="LiveId" clId="{F25E32BD-C2D2-754F-93C4-C74C552AECB0}" dt="2021-04-25T16:08:58.689" v="438" actId="478"/>
          <ac:spMkLst>
            <pc:docMk/>
            <pc:sldMk cId="2043818201" sldId="272"/>
            <ac:spMk id="6" creationId="{96E0CD80-0A71-6046-A205-99F2DC550343}"/>
          </ac:spMkLst>
        </pc:spChg>
      </pc:sldChg>
      <pc:sldChg chg="modSp mod ord">
        <pc:chgData name="念 熙来" userId="515c07c9a347acda" providerId="LiveId" clId="{F25E32BD-C2D2-754F-93C4-C74C552AECB0}" dt="2021-04-25T16:10:16.270" v="463" actId="1038"/>
        <pc:sldMkLst>
          <pc:docMk/>
          <pc:sldMk cId="1669481902" sldId="273"/>
        </pc:sldMkLst>
        <pc:spChg chg="mod">
          <ac:chgData name="念 熙来" userId="515c07c9a347acda" providerId="LiveId" clId="{F25E32BD-C2D2-754F-93C4-C74C552AECB0}" dt="2021-04-25T16:10:16.270" v="463" actId="1038"/>
          <ac:spMkLst>
            <pc:docMk/>
            <pc:sldMk cId="1669481902" sldId="273"/>
            <ac:spMk id="5" creationId="{55139264-0CBC-4322-8DC8-6EEF4E8BC08E}"/>
          </ac:spMkLst>
        </pc:spChg>
      </pc:sldChg>
      <pc:sldChg chg="modSp mod ord">
        <pc:chgData name="念 熙来" userId="515c07c9a347acda" providerId="LiveId" clId="{F25E32BD-C2D2-754F-93C4-C74C552AECB0}" dt="2021-04-25T16:11:04.681" v="469" actId="1038"/>
        <pc:sldMkLst>
          <pc:docMk/>
          <pc:sldMk cId="1360720043" sldId="274"/>
        </pc:sldMkLst>
        <pc:spChg chg="mod">
          <ac:chgData name="念 熙来" userId="515c07c9a347acda" providerId="LiveId" clId="{F25E32BD-C2D2-754F-93C4-C74C552AECB0}" dt="2021-04-25T16:11:04.681" v="469" actId="1038"/>
          <ac:spMkLst>
            <pc:docMk/>
            <pc:sldMk cId="1360720043" sldId="274"/>
            <ac:spMk id="5" creationId="{55139264-0CBC-4322-8DC8-6EEF4E8BC08E}"/>
          </ac:spMkLst>
        </pc:spChg>
      </pc:sldChg>
      <pc:sldChg chg="addSp delSp modSp mod">
        <pc:chgData name="念 熙来" userId="515c07c9a347acda" providerId="LiveId" clId="{F25E32BD-C2D2-754F-93C4-C74C552AECB0}" dt="2021-04-26T14:57:30.137" v="2440" actId="20577"/>
        <pc:sldMkLst>
          <pc:docMk/>
          <pc:sldMk cId="306897111" sldId="275"/>
        </pc:sldMkLst>
        <pc:spChg chg="del mod">
          <ac:chgData name="念 熙来" userId="515c07c9a347acda" providerId="LiveId" clId="{F25E32BD-C2D2-754F-93C4-C74C552AECB0}" dt="2021-04-26T14:55:27.315" v="2407" actId="478"/>
          <ac:spMkLst>
            <pc:docMk/>
            <pc:sldMk cId="306897111" sldId="275"/>
            <ac:spMk id="34" creationId="{031F102C-3205-4C09-BCFA-4251C8BE0EEB}"/>
          </ac:spMkLst>
        </pc:spChg>
        <pc:spChg chg="mod">
          <ac:chgData name="念 熙来" userId="515c07c9a347acda" providerId="LiveId" clId="{F25E32BD-C2D2-754F-93C4-C74C552AECB0}" dt="2021-04-26T14:55:12.204" v="2402" actId="20577"/>
          <ac:spMkLst>
            <pc:docMk/>
            <pc:sldMk cId="306897111" sldId="275"/>
            <ac:spMk id="35" creationId="{6D1DB860-2E40-4CAA-9373-6274ABA84797}"/>
          </ac:spMkLst>
        </pc:spChg>
        <pc:spChg chg="add del mod">
          <ac:chgData name="念 熙来" userId="515c07c9a347acda" providerId="LiveId" clId="{F25E32BD-C2D2-754F-93C4-C74C552AECB0}" dt="2021-04-26T14:56:50.202" v="2430" actId="1076"/>
          <ac:spMkLst>
            <pc:docMk/>
            <pc:sldMk cId="306897111" sldId="275"/>
            <ac:spMk id="36" creationId="{8E91A763-D2AF-4A70-94F4-602FE7BCC7FF}"/>
          </ac:spMkLst>
        </pc:spChg>
        <pc:spChg chg="del mod">
          <ac:chgData name="念 熙来" userId="515c07c9a347acda" providerId="LiveId" clId="{F25E32BD-C2D2-754F-93C4-C74C552AECB0}" dt="2021-04-26T14:56:11.200" v="2414" actId="478"/>
          <ac:spMkLst>
            <pc:docMk/>
            <pc:sldMk cId="306897111" sldId="275"/>
            <ac:spMk id="37" creationId="{3BDB6451-1531-410F-B757-1702250DD8EB}"/>
          </ac:spMkLst>
        </pc:spChg>
        <pc:spChg chg="mod">
          <ac:chgData name="念 熙来" userId="515c07c9a347acda" providerId="LiveId" clId="{F25E32BD-C2D2-754F-93C4-C74C552AECB0}" dt="2021-04-26T14:55:18.245" v="2404" actId="1076"/>
          <ac:spMkLst>
            <pc:docMk/>
            <pc:sldMk cId="306897111" sldId="275"/>
            <ac:spMk id="38" creationId="{30CB85D5-F683-4959-93FB-2DEA9D933605}"/>
          </ac:spMkLst>
        </pc:spChg>
        <pc:spChg chg="mod">
          <ac:chgData name="念 熙来" userId="515c07c9a347acda" providerId="LiveId" clId="{F25E32BD-C2D2-754F-93C4-C74C552AECB0}" dt="2021-04-26T14:54:16.916" v="2396" actId="1036"/>
          <ac:spMkLst>
            <pc:docMk/>
            <pc:sldMk cId="306897111" sldId="275"/>
            <ac:spMk id="39" creationId="{BE0E32B2-F68D-431E-B476-0B90DE678C0E}"/>
          </ac:spMkLst>
        </pc:spChg>
        <pc:spChg chg="mod">
          <ac:chgData name="念 熙来" userId="515c07c9a347acda" providerId="LiveId" clId="{F25E32BD-C2D2-754F-93C4-C74C552AECB0}" dt="2021-04-26T14:54:16.916" v="2396" actId="1036"/>
          <ac:spMkLst>
            <pc:docMk/>
            <pc:sldMk cId="306897111" sldId="275"/>
            <ac:spMk id="40" creationId="{E0ACD247-3B12-4BA1-8740-237386B19E40}"/>
          </ac:spMkLst>
        </pc:spChg>
        <pc:spChg chg="mod">
          <ac:chgData name="念 熙来" userId="515c07c9a347acda" providerId="LiveId" clId="{F25E32BD-C2D2-754F-93C4-C74C552AECB0}" dt="2021-04-26T14:54:16.916" v="2396" actId="1036"/>
          <ac:spMkLst>
            <pc:docMk/>
            <pc:sldMk cId="306897111" sldId="275"/>
            <ac:spMk id="41" creationId="{D5421F7B-CB01-43A5-A3F9-36AAC26F1FB7}"/>
          </ac:spMkLst>
        </pc:spChg>
        <pc:spChg chg="mod">
          <ac:chgData name="念 熙来" userId="515c07c9a347acda" providerId="LiveId" clId="{F25E32BD-C2D2-754F-93C4-C74C552AECB0}" dt="2021-04-26T08:32:27.333" v="1043"/>
          <ac:spMkLst>
            <pc:docMk/>
            <pc:sldMk cId="306897111" sldId="275"/>
            <ac:spMk id="156" creationId="{DC528D0C-7757-6542-B8AF-7BB3C967EEEA}"/>
          </ac:spMkLst>
        </pc:spChg>
        <pc:spChg chg="mod">
          <ac:chgData name="念 熙来" userId="515c07c9a347acda" providerId="LiveId" clId="{F25E32BD-C2D2-754F-93C4-C74C552AECB0}" dt="2021-04-26T08:32:27.333" v="1043"/>
          <ac:spMkLst>
            <pc:docMk/>
            <pc:sldMk cId="306897111" sldId="275"/>
            <ac:spMk id="157" creationId="{FFB3F521-E9D7-584E-955C-3B5AC2C2FC78}"/>
          </ac:spMkLst>
        </pc:spChg>
        <pc:spChg chg="add del mod">
          <ac:chgData name="念 熙来" userId="515c07c9a347acda" providerId="LiveId" clId="{F25E32BD-C2D2-754F-93C4-C74C552AECB0}" dt="2021-04-26T14:57:08.657" v="2436" actId="478"/>
          <ac:spMkLst>
            <pc:docMk/>
            <pc:sldMk cId="306897111" sldId="275"/>
            <ac:spMk id="158" creationId="{BCF6B63D-8033-2D4D-BE1A-BB99C4175585}"/>
          </ac:spMkLst>
        </pc:spChg>
        <pc:spChg chg="add mod">
          <ac:chgData name="念 熙来" userId="515c07c9a347acda" providerId="LiveId" clId="{F25E32BD-C2D2-754F-93C4-C74C552AECB0}" dt="2021-04-26T14:54:16.916" v="2396" actId="1036"/>
          <ac:spMkLst>
            <pc:docMk/>
            <pc:sldMk cId="306897111" sldId="275"/>
            <ac:spMk id="159" creationId="{2692794E-8E2F-AF42-9E78-288F22D252E5}"/>
          </ac:spMkLst>
        </pc:spChg>
        <pc:spChg chg="mod">
          <ac:chgData name="念 熙来" userId="515c07c9a347acda" providerId="LiveId" clId="{F25E32BD-C2D2-754F-93C4-C74C552AECB0}" dt="2021-04-26T14:55:32.655" v="2408"/>
          <ac:spMkLst>
            <pc:docMk/>
            <pc:sldMk cId="306897111" sldId="275"/>
            <ac:spMk id="161" creationId="{145B087C-00B3-C94E-BC07-F204DBB8281F}"/>
          </ac:spMkLst>
        </pc:spChg>
        <pc:spChg chg="mod">
          <ac:chgData name="念 熙来" userId="515c07c9a347acda" providerId="LiveId" clId="{F25E32BD-C2D2-754F-93C4-C74C552AECB0}" dt="2021-04-26T14:55:32.655" v="2408"/>
          <ac:spMkLst>
            <pc:docMk/>
            <pc:sldMk cId="306897111" sldId="275"/>
            <ac:spMk id="162" creationId="{F50A89BA-5F69-5246-8E8B-816CB17A01D2}"/>
          </ac:spMkLst>
        </pc:spChg>
        <pc:spChg chg="add mod">
          <ac:chgData name="念 熙来" userId="515c07c9a347acda" providerId="LiveId" clId="{F25E32BD-C2D2-754F-93C4-C74C552AECB0}" dt="2021-04-26T14:55:51.235" v="2412" actId="20577"/>
          <ac:spMkLst>
            <pc:docMk/>
            <pc:sldMk cId="306897111" sldId="275"/>
            <ac:spMk id="163" creationId="{11CC4D42-D049-CF4E-A084-25D5D9C23CD2}"/>
          </ac:spMkLst>
        </pc:spChg>
        <pc:spChg chg="mod">
          <ac:chgData name="念 熙来" userId="515c07c9a347acda" providerId="LiveId" clId="{F25E32BD-C2D2-754F-93C4-C74C552AECB0}" dt="2021-04-26T14:56:13.379" v="2416"/>
          <ac:spMkLst>
            <pc:docMk/>
            <pc:sldMk cId="306897111" sldId="275"/>
            <ac:spMk id="165" creationId="{49EEE3DE-3E75-E14F-B3DB-5DA678F2597B}"/>
          </ac:spMkLst>
        </pc:spChg>
        <pc:spChg chg="mod">
          <ac:chgData name="念 熙来" userId="515c07c9a347acda" providerId="LiveId" clId="{F25E32BD-C2D2-754F-93C4-C74C552AECB0}" dt="2021-04-26T14:56:13.379" v="2416"/>
          <ac:spMkLst>
            <pc:docMk/>
            <pc:sldMk cId="306897111" sldId="275"/>
            <ac:spMk id="166" creationId="{538A6987-C2BD-E146-9933-9420200047A6}"/>
          </ac:spMkLst>
        </pc:spChg>
        <pc:spChg chg="add del mod">
          <ac:chgData name="念 熙来" userId="515c07c9a347acda" providerId="LiveId" clId="{F25E32BD-C2D2-754F-93C4-C74C552AECB0}" dt="2021-04-26T14:56:19.133" v="2419"/>
          <ac:spMkLst>
            <pc:docMk/>
            <pc:sldMk cId="306897111" sldId="275"/>
            <ac:spMk id="167" creationId="{FD12826B-5C58-0047-B05C-760498909816}"/>
          </ac:spMkLst>
        </pc:spChg>
        <pc:spChg chg="mod">
          <ac:chgData name="念 熙来" userId="515c07c9a347acda" providerId="LiveId" clId="{F25E32BD-C2D2-754F-93C4-C74C552AECB0}" dt="2021-04-26T14:56:20.755" v="2420"/>
          <ac:spMkLst>
            <pc:docMk/>
            <pc:sldMk cId="306897111" sldId="275"/>
            <ac:spMk id="169" creationId="{44B64EB4-118E-5B40-92A6-1E4D88CCA96E}"/>
          </ac:spMkLst>
        </pc:spChg>
        <pc:spChg chg="mod">
          <ac:chgData name="念 熙来" userId="515c07c9a347acda" providerId="LiveId" clId="{F25E32BD-C2D2-754F-93C4-C74C552AECB0}" dt="2021-04-26T14:56:20.755" v="2420"/>
          <ac:spMkLst>
            <pc:docMk/>
            <pc:sldMk cId="306897111" sldId="275"/>
            <ac:spMk id="170" creationId="{1BC3E4C1-04F4-8F4E-83B1-CF3E4A3A4704}"/>
          </ac:spMkLst>
        </pc:spChg>
        <pc:spChg chg="add del mod">
          <ac:chgData name="念 熙来" userId="515c07c9a347acda" providerId="LiveId" clId="{F25E32BD-C2D2-754F-93C4-C74C552AECB0}" dt="2021-04-26T14:56:34.685" v="2429"/>
          <ac:spMkLst>
            <pc:docMk/>
            <pc:sldMk cId="306897111" sldId="275"/>
            <ac:spMk id="171" creationId="{27A6EC93-828B-5245-A5B8-1488053AFFDC}"/>
          </ac:spMkLst>
        </pc:spChg>
        <pc:spChg chg="mod">
          <ac:chgData name="念 熙来" userId="515c07c9a347acda" providerId="LiveId" clId="{F25E32BD-C2D2-754F-93C4-C74C552AECB0}" dt="2021-04-26T14:56:52.041" v="2431"/>
          <ac:spMkLst>
            <pc:docMk/>
            <pc:sldMk cId="306897111" sldId="275"/>
            <ac:spMk id="173" creationId="{BB63C66F-3208-3B49-96F9-57096BF4B1E7}"/>
          </ac:spMkLst>
        </pc:spChg>
        <pc:spChg chg="mod">
          <ac:chgData name="念 熙来" userId="515c07c9a347acda" providerId="LiveId" clId="{F25E32BD-C2D2-754F-93C4-C74C552AECB0}" dt="2021-04-26T14:56:52.041" v="2431"/>
          <ac:spMkLst>
            <pc:docMk/>
            <pc:sldMk cId="306897111" sldId="275"/>
            <ac:spMk id="174" creationId="{E5337827-F51E-A94F-A230-0714A33237DC}"/>
          </ac:spMkLst>
        </pc:spChg>
        <pc:spChg chg="add mod">
          <ac:chgData name="念 熙来" userId="515c07c9a347acda" providerId="LiveId" clId="{F25E32BD-C2D2-754F-93C4-C74C552AECB0}" dt="2021-04-26T14:57:05.410" v="2435" actId="20577"/>
          <ac:spMkLst>
            <pc:docMk/>
            <pc:sldMk cId="306897111" sldId="275"/>
            <ac:spMk id="175" creationId="{AEE3F890-F6E4-A24F-8219-0B15086ED7C7}"/>
          </ac:spMkLst>
        </pc:spChg>
        <pc:spChg chg="mod">
          <ac:chgData name="念 熙来" userId="515c07c9a347acda" providerId="LiveId" clId="{F25E32BD-C2D2-754F-93C4-C74C552AECB0}" dt="2021-04-26T14:57:16.396" v="2437"/>
          <ac:spMkLst>
            <pc:docMk/>
            <pc:sldMk cId="306897111" sldId="275"/>
            <ac:spMk id="177" creationId="{A2B26093-F664-8D46-BBD2-8526E9566D69}"/>
          </ac:spMkLst>
        </pc:spChg>
        <pc:spChg chg="mod">
          <ac:chgData name="念 熙来" userId="515c07c9a347acda" providerId="LiveId" clId="{F25E32BD-C2D2-754F-93C4-C74C552AECB0}" dt="2021-04-26T14:57:16.396" v="2437"/>
          <ac:spMkLst>
            <pc:docMk/>
            <pc:sldMk cId="306897111" sldId="275"/>
            <ac:spMk id="178" creationId="{8BC500A5-F5B3-BC4E-9967-CF809A4189BE}"/>
          </ac:spMkLst>
        </pc:spChg>
        <pc:spChg chg="add mod">
          <ac:chgData name="念 熙来" userId="515c07c9a347acda" providerId="LiveId" clId="{F25E32BD-C2D2-754F-93C4-C74C552AECB0}" dt="2021-04-26T14:57:30.137" v="2440" actId="20577"/>
          <ac:spMkLst>
            <pc:docMk/>
            <pc:sldMk cId="306897111" sldId="275"/>
            <ac:spMk id="179" creationId="{AAACE36C-DF1B-8348-882A-E18D5B4E308A}"/>
          </ac:spMkLst>
        </pc:spChg>
        <pc:grpChg chg="del mod">
          <ac:chgData name="念 熙来" userId="515c07c9a347acda" providerId="LiveId" clId="{F25E32BD-C2D2-754F-93C4-C74C552AECB0}" dt="2021-04-26T14:55:27.315" v="2407" actId="478"/>
          <ac:grpSpMkLst>
            <pc:docMk/>
            <pc:sldMk cId="306897111" sldId="275"/>
            <ac:grpSpMk id="14" creationId="{DCE9AD82-4F2D-4BF1-AF40-AB909171F914}"/>
          </ac:grpSpMkLst>
        </pc:grpChg>
        <pc:grpChg chg="mod">
          <ac:chgData name="念 熙来" userId="515c07c9a347acda" providerId="LiveId" clId="{F25E32BD-C2D2-754F-93C4-C74C552AECB0}" dt="2021-04-26T14:56:50.202" v="2430" actId="1076"/>
          <ac:grpSpMkLst>
            <pc:docMk/>
            <pc:sldMk cId="306897111" sldId="275"/>
            <ac:grpSpMk id="17" creationId="{D0982169-F46C-4A1E-8065-BA517AEFEBBA}"/>
          </ac:grpSpMkLst>
        </pc:grpChg>
        <pc:grpChg chg="mod">
          <ac:chgData name="念 熙来" userId="515c07c9a347acda" providerId="LiveId" clId="{F25E32BD-C2D2-754F-93C4-C74C552AECB0}" dt="2021-04-26T14:55:10.048" v="2400" actId="1076"/>
          <ac:grpSpMkLst>
            <pc:docMk/>
            <pc:sldMk cId="306897111" sldId="275"/>
            <ac:grpSpMk id="18" creationId="{3FEC7D21-CE92-4F6F-BCCF-AB8F5B2BCA40}"/>
          </ac:grpSpMkLst>
        </pc:grpChg>
        <pc:grpChg chg="del mod">
          <ac:chgData name="念 熙来" userId="515c07c9a347acda" providerId="LiveId" clId="{F25E32BD-C2D2-754F-93C4-C74C552AECB0}" dt="2021-04-26T14:56:12.179" v="2415" actId="478"/>
          <ac:grpSpMkLst>
            <pc:docMk/>
            <pc:sldMk cId="306897111" sldId="275"/>
            <ac:grpSpMk id="21" creationId="{26D444D1-BAE2-43F9-A35F-038403BA2120}"/>
          </ac:grpSpMkLst>
        </pc:grpChg>
        <pc:grpChg chg="add del mod">
          <ac:chgData name="念 熙来" userId="515c07c9a347acda" providerId="LiveId" clId="{F25E32BD-C2D2-754F-93C4-C74C552AECB0}" dt="2021-04-26T14:57:08.657" v="2436" actId="478"/>
          <ac:grpSpMkLst>
            <pc:docMk/>
            <pc:sldMk cId="306897111" sldId="275"/>
            <ac:grpSpMk id="155" creationId="{AA4B3BB2-6A06-F349-B954-54EEA69D2CE8}"/>
          </ac:grpSpMkLst>
        </pc:grpChg>
        <pc:grpChg chg="add mod">
          <ac:chgData name="念 熙来" userId="515c07c9a347acda" providerId="LiveId" clId="{F25E32BD-C2D2-754F-93C4-C74C552AECB0}" dt="2021-04-26T14:55:42.101" v="2410" actId="1076"/>
          <ac:grpSpMkLst>
            <pc:docMk/>
            <pc:sldMk cId="306897111" sldId="275"/>
            <ac:grpSpMk id="160" creationId="{C157907B-1EA0-6A44-A0CF-A11389905245}"/>
          </ac:grpSpMkLst>
        </pc:grpChg>
        <pc:grpChg chg="add del mod">
          <ac:chgData name="念 熙来" userId="515c07c9a347acda" providerId="LiveId" clId="{F25E32BD-C2D2-754F-93C4-C74C552AECB0}" dt="2021-04-26T14:56:19.133" v="2419"/>
          <ac:grpSpMkLst>
            <pc:docMk/>
            <pc:sldMk cId="306897111" sldId="275"/>
            <ac:grpSpMk id="164" creationId="{A0043C72-7346-AF4E-B292-4DDFE8FD5AF7}"/>
          </ac:grpSpMkLst>
        </pc:grpChg>
        <pc:grpChg chg="add del mod">
          <ac:chgData name="念 熙来" userId="515c07c9a347acda" providerId="LiveId" clId="{F25E32BD-C2D2-754F-93C4-C74C552AECB0}" dt="2021-04-26T14:56:34.685" v="2429"/>
          <ac:grpSpMkLst>
            <pc:docMk/>
            <pc:sldMk cId="306897111" sldId="275"/>
            <ac:grpSpMk id="168" creationId="{0AE6620E-BDCA-D440-B160-C4FA17821F69}"/>
          </ac:grpSpMkLst>
        </pc:grpChg>
        <pc:grpChg chg="add mod">
          <ac:chgData name="念 熙来" userId="515c07c9a347acda" providerId="LiveId" clId="{F25E32BD-C2D2-754F-93C4-C74C552AECB0}" dt="2021-04-26T14:57:02.960" v="2433" actId="1076"/>
          <ac:grpSpMkLst>
            <pc:docMk/>
            <pc:sldMk cId="306897111" sldId="275"/>
            <ac:grpSpMk id="172" creationId="{D7DDD263-E350-2C41-8BCD-B379F04E433C}"/>
          </ac:grpSpMkLst>
        </pc:grpChg>
        <pc:grpChg chg="add mod">
          <ac:chgData name="念 熙来" userId="515c07c9a347acda" providerId="LiveId" clId="{F25E32BD-C2D2-754F-93C4-C74C552AECB0}" dt="2021-04-26T14:57:27.270" v="2438" actId="1076"/>
          <ac:grpSpMkLst>
            <pc:docMk/>
            <pc:sldMk cId="306897111" sldId="275"/>
            <ac:grpSpMk id="176" creationId="{42EDBCC8-6959-6D41-AC8D-EA7D9F4BE97E}"/>
          </ac:grpSpMkLst>
        </pc:grpChg>
      </pc:sldChg>
      <pc:sldChg chg="del">
        <pc:chgData name="念 熙来" userId="515c07c9a347acda" providerId="LiveId" clId="{F25E32BD-C2D2-754F-93C4-C74C552AECB0}" dt="2021-04-26T10:32:19.125" v="1336" actId="2696"/>
        <pc:sldMkLst>
          <pc:docMk/>
          <pc:sldMk cId="2529609573" sldId="276"/>
        </pc:sldMkLst>
      </pc:sldChg>
      <pc:sldChg chg="del">
        <pc:chgData name="念 熙来" userId="515c07c9a347acda" providerId="LiveId" clId="{F25E32BD-C2D2-754F-93C4-C74C552AECB0}" dt="2021-04-26T10:32:20.369" v="1339" actId="2696"/>
        <pc:sldMkLst>
          <pc:docMk/>
          <pc:sldMk cId="928455769" sldId="277"/>
        </pc:sldMkLst>
      </pc:sldChg>
      <pc:sldChg chg="addSp delSp modSp mod ord">
        <pc:chgData name="念 熙来" userId="515c07c9a347acda" providerId="LiveId" clId="{F25E32BD-C2D2-754F-93C4-C74C552AECB0}" dt="2021-04-26T14:59:03.937" v="2449" actId="1038"/>
        <pc:sldMkLst>
          <pc:docMk/>
          <pc:sldMk cId="143278261" sldId="278"/>
        </pc:sldMkLst>
        <pc:spChg chg="add mod">
          <ac:chgData name="念 熙来" userId="515c07c9a347acda" providerId="LiveId" clId="{F25E32BD-C2D2-754F-93C4-C74C552AECB0}" dt="2021-04-26T14:59:03.937" v="2449" actId="1038"/>
          <ac:spMkLst>
            <pc:docMk/>
            <pc:sldMk cId="143278261" sldId="278"/>
            <ac:spMk id="3" creationId="{DDD28F32-34E3-0848-B9C3-05B0FA9CB864}"/>
          </ac:spMkLst>
        </pc:spChg>
        <pc:spChg chg="add mod">
          <ac:chgData name="念 熙来" userId="515c07c9a347acda" providerId="LiveId" clId="{F25E32BD-C2D2-754F-93C4-C74C552AECB0}" dt="2021-04-26T14:59:03.937" v="2449" actId="1038"/>
          <ac:spMkLst>
            <pc:docMk/>
            <pc:sldMk cId="143278261" sldId="278"/>
            <ac:spMk id="4" creationId="{59994FB9-827B-4C40-8EA4-DACD72AF6262}"/>
          </ac:spMkLst>
        </pc:spChg>
        <pc:spChg chg="mod">
          <ac:chgData name="念 熙来" userId="515c07c9a347acda" providerId="LiveId" clId="{F25E32BD-C2D2-754F-93C4-C74C552AECB0}" dt="2021-04-26T14:59:03.937" v="2449" actId="1038"/>
          <ac:spMkLst>
            <pc:docMk/>
            <pc:sldMk cId="143278261" sldId="278"/>
            <ac:spMk id="7" creationId="{1E13A0C3-CDFF-45B5-85B4-55B478354D7E}"/>
          </ac:spMkLst>
        </pc:spChg>
        <pc:spChg chg="del">
          <ac:chgData name="念 熙来" userId="515c07c9a347acda" providerId="LiveId" clId="{F25E32BD-C2D2-754F-93C4-C74C552AECB0}" dt="2021-04-25T16:12:46.495" v="480" actId="478"/>
          <ac:spMkLst>
            <pc:docMk/>
            <pc:sldMk cId="143278261" sldId="278"/>
            <ac:spMk id="8" creationId="{11D9C3DD-D535-4A8C-8BC6-707170C4871D}"/>
          </ac:spMkLst>
        </pc:spChg>
      </pc:sldChg>
      <pc:sldChg chg="addSp delSp modSp add mod ord delAnim">
        <pc:chgData name="念 熙来" userId="515c07c9a347acda" providerId="LiveId" clId="{F25E32BD-C2D2-754F-93C4-C74C552AECB0}" dt="2021-04-26T15:27:26.637" v="2762" actId="1076"/>
        <pc:sldMkLst>
          <pc:docMk/>
          <pc:sldMk cId="1425195153" sldId="279"/>
        </pc:sldMkLst>
        <pc:spChg chg="add del mod">
          <ac:chgData name="念 熙来" userId="515c07c9a347acda" providerId="LiveId" clId="{F25E32BD-C2D2-754F-93C4-C74C552AECB0}" dt="2021-04-26T15:12:57.800" v="2493" actId="478"/>
          <ac:spMkLst>
            <pc:docMk/>
            <pc:sldMk cId="1425195153" sldId="279"/>
            <ac:spMk id="21" creationId="{3432B95B-3827-4744-AC11-34F3226F088F}"/>
          </ac:spMkLst>
        </pc:spChg>
        <pc:spChg chg="add del mod">
          <ac:chgData name="念 熙来" userId="515c07c9a347acda" providerId="LiveId" clId="{F25E32BD-C2D2-754F-93C4-C74C552AECB0}" dt="2021-04-26T15:12:57.800" v="2493" actId="478"/>
          <ac:spMkLst>
            <pc:docMk/>
            <pc:sldMk cId="1425195153" sldId="279"/>
            <ac:spMk id="22" creationId="{C8F874B3-D2F8-8A41-BEDC-463BE8A6D976}"/>
          </ac:spMkLst>
        </pc:spChg>
        <pc:spChg chg="mod">
          <ac:chgData name="念 熙来" userId="515c07c9a347acda" providerId="LiveId" clId="{F25E32BD-C2D2-754F-93C4-C74C552AECB0}" dt="2021-04-26T15:12:49.636" v="2490"/>
          <ac:spMkLst>
            <pc:docMk/>
            <pc:sldMk cId="1425195153" sldId="279"/>
            <ac:spMk id="24" creationId="{BF4E77F5-DB72-4C4E-A57C-6696C46708DD}"/>
          </ac:spMkLst>
        </pc:spChg>
        <pc:spChg chg="mod">
          <ac:chgData name="念 熙来" userId="515c07c9a347acda" providerId="LiveId" clId="{F25E32BD-C2D2-754F-93C4-C74C552AECB0}" dt="2021-04-26T15:12:49.636" v="2490"/>
          <ac:spMkLst>
            <pc:docMk/>
            <pc:sldMk cId="1425195153" sldId="279"/>
            <ac:spMk id="28" creationId="{DEC617F4-2561-594D-B0C3-737F28C34949}"/>
          </ac:spMkLst>
        </pc:spChg>
        <pc:spChg chg="mod">
          <ac:chgData name="念 熙来" userId="515c07c9a347acda" providerId="LiveId" clId="{F25E32BD-C2D2-754F-93C4-C74C552AECB0}" dt="2021-04-26T15:22:18.543" v="2695" actId="2711"/>
          <ac:spMkLst>
            <pc:docMk/>
            <pc:sldMk cId="1425195153" sldId="279"/>
            <ac:spMk id="30" creationId="{E0949D40-CC03-4BD0-9EE8-DD2C8BF356A9}"/>
          </ac:spMkLst>
        </pc:spChg>
        <pc:spChg chg="mod">
          <ac:chgData name="念 熙来" userId="515c07c9a347acda" providerId="LiveId" clId="{F25E32BD-C2D2-754F-93C4-C74C552AECB0}" dt="2021-04-26T15:22:18.543" v="2695" actId="2711"/>
          <ac:spMkLst>
            <pc:docMk/>
            <pc:sldMk cId="1425195153" sldId="279"/>
            <ac:spMk id="31" creationId="{B156FEA2-D015-4EB3-A6C1-F4DF6B085251}"/>
          </ac:spMkLst>
        </pc:spChg>
        <pc:spChg chg="mod">
          <ac:chgData name="念 熙来" userId="515c07c9a347acda" providerId="LiveId" clId="{F25E32BD-C2D2-754F-93C4-C74C552AECB0}" dt="2021-04-26T15:22:18.543" v="2695" actId="2711"/>
          <ac:spMkLst>
            <pc:docMk/>
            <pc:sldMk cId="1425195153" sldId="279"/>
            <ac:spMk id="32" creationId="{157DD5F2-1B80-4C5D-AAB8-4C12E1D07A6F}"/>
          </ac:spMkLst>
        </pc:spChg>
        <pc:spChg chg="mod">
          <ac:chgData name="念 熙来" userId="515c07c9a347acda" providerId="LiveId" clId="{F25E32BD-C2D2-754F-93C4-C74C552AECB0}" dt="2021-04-26T15:22:18.543" v="2695" actId="2711"/>
          <ac:spMkLst>
            <pc:docMk/>
            <pc:sldMk cId="1425195153" sldId="279"/>
            <ac:spMk id="34" creationId="{62A4E1CA-E843-487A-9105-E1954FA882CA}"/>
          </ac:spMkLst>
        </pc:spChg>
        <pc:spChg chg="mod">
          <ac:chgData name="念 熙来" userId="515c07c9a347acda" providerId="LiveId" clId="{F25E32BD-C2D2-754F-93C4-C74C552AECB0}" dt="2021-04-26T15:22:18.543" v="2695" actId="2711"/>
          <ac:spMkLst>
            <pc:docMk/>
            <pc:sldMk cId="1425195153" sldId="279"/>
            <ac:spMk id="35" creationId="{D1142205-605E-4870-B2B0-EA463781A843}"/>
          </ac:spMkLst>
        </pc:spChg>
        <pc:spChg chg="del mod">
          <ac:chgData name="念 熙来" userId="515c07c9a347acda" providerId="LiveId" clId="{F25E32BD-C2D2-754F-93C4-C74C552AECB0}" dt="2021-04-26T15:25:35.621" v="2718" actId="478"/>
          <ac:spMkLst>
            <pc:docMk/>
            <pc:sldMk cId="1425195153" sldId="279"/>
            <ac:spMk id="36" creationId="{8AA1CCCB-967D-4483-8C0A-18089043CF3B}"/>
          </ac:spMkLst>
        </pc:spChg>
        <pc:spChg chg="add del mod">
          <ac:chgData name="念 熙来" userId="515c07c9a347acda" providerId="LiveId" clId="{F25E32BD-C2D2-754F-93C4-C74C552AECB0}" dt="2021-04-26T15:12:57.800" v="2493" actId="478"/>
          <ac:spMkLst>
            <pc:docMk/>
            <pc:sldMk cId="1425195153" sldId="279"/>
            <ac:spMk id="37" creationId="{A7409812-FE71-9A44-8AC2-B054734B52C5}"/>
          </ac:spMkLst>
        </pc:spChg>
        <pc:spChg chg="mod">
          <ac:chgData name="念 熙来" userId="515c07c9a347acda" providerId="LiveId" clId="{F25E32BD-C2D2-754F-93C4-C74C552AECB0}" dt="2021-04-26T15:12:49.636" v="2490"/>
          <ac:spMkLst>
            <pc:docMk/>
            <pc:sldMk cId="1425195153" sldId="279"/>
            <ac:spMk id="42" creationId="{A8531E35-E2F7-2B41-B5B5-19E444AC02AB}"/>
          </ac:spMkLst>
        </pc:spChg>
        <pc:spChg chg="mod">
          <ac:chgData name="念 熙来" userId="515c07c9a347acda" providerId="LiveId" clId="{F25E32BD-C2D2-754F-93C4-C74C552AECB0}" dt="2021-04-26T15:12:49.636" v="2490"/>
          <ac:spMkLst>
            <pc:docMk/>
            <pc:sldMk cId="1425195153" sldId="279"/>
            <ac:spMk id="43" creationId="{6E91C16F-0BD3-6F46-8ED9-09DA764DBE32}"/>
          </ac:spMkLst>
        </pc:spChg>
        <pc:spChg chg="mod">
          <ac:chgData name="念 熙来" userId="515c07c9a347acda" providerId="LiveId" clId="{F25E32BD-C2D2-754F-93C4-C74C552AECB0}" dt="2021-04-26T15:12:49.636" v="2490"/>
          <ac:spMkLst>
            <pc:docMk/>
            <pc:sldMk cId="1425195153" sldId="279"/>
            <ac:spMk id="44" creationId="{20274FB1-C46A-2448-8000-2E7F308D17C1}"/>
          </ac:spMkLst>
        </pc:spChg>
        <pc:spChg chg="mod">
          <ac:chgData name="念 熙来" userId="515c07c9a347acda" providerId="LiveId" clId="{F25E32BD-C2D2-754F-93C4-C74C552AECB0}" dt="2021-04-26T15:12:49.636" v="2490"/>
          <ac:spMkLst>
            <pc:docMk/>
            <pc:sldMk cId="1425195153" sldId="279"/>
            <ac:spMk id="46" creationId="{C82BA1C6-C865-674D-9589-E1D74F6E5A73}"/>
          </ac:spMkLst>
        </pc:spChg>
        <pc:spChg chg="mod">
          <ac:chgData name="念 熙来" userId="515c07c9a347acda" providerId="LiveId" clId="{F25E32BD-C2D2-754F-93C4-C74C552AECB0}" dt="2021-04-26T15:12:49.636" v="2490"/>
          <ac:spMkLst>
            <pc:docMk/>
            <pc:sldMk cId="1425195153" sldId="279"/>
            <ac:spMk id="47" creationId="{FFE48269-6A0A-8A49-B157-FA9F7E29FE71}"/>
          </ac:spMkLst>
        </pc:spChg>
        <pc:spChg chg="mod">
          <ac:chgData name="念 熙来" userId="515c07c9a347acda" providerId="LiveId" clId="{F25E32BD-C2D2-754F-93C4-C74C552AECB0}" dt="2021-04-26T15:12:49.636" v="2490"/>
          <ac:spMkLst>
            <pc:docMk/>
            <pc:sldMk cId="1425195153" sldId="279"/>
            <ac:spMk id="48" creationId="{086AF648-8DBF-2E44-8C1C-5FB4BDD56469}"/>
          </ac:spMkLst>
        </pc:spChg>
        <pc:spChg chg="add del mod">
          <ac:chgData name="念 熙来" userId="515c07c9a347acda" providerId="LiveId" clId="{F25E32BD-C2D2-754F-93C4-C74C552AECB0}" dt="2021-04-26T15:12:57.800" v="2493" actId="478"/>
          <ac:spMkLst>
            <pc:docMk/>
            <pc:sldMk cId="1425195153" sldId="279"/>
            <ac:spMk id="49" creationId="{B167792B-9303-174C-83A5-BBE3FE58E99D}"/>
          </ac:spMkLst>
        </pc:spChg>
        <pc:spChg chg="add del mod">
          <ac:chgData name="念 熙来" userId="515c07c9a347acda" providerId="LiveId" clId="{F25E32BD-C2D2-754F-93C4-C74C552AECB0}" dt="2021-04-26T15:12:57.800" v="2493" actId="478"/>
          <ac:spMkLst>
            <pc:docMk/>
            <pc:sldMk cId="1425195153" sldId="279"/>
            <ac:spMk id="51" creationId="{641A2F4F-E72F-3940-9B46-595BF4EAE562}"/>
          </ac:spMkLst>
        </pc:spChg>
        <pc:spChg chg="add del mod">
          <ac:chgData name="念 熙来" userId="515c07c9a347acda" providerId="LiveId" clId="{F25E32BD-C2D2-754F-93C4-C74C552AECB0}" dt="2021-04-26T15:12:57.800" v="2493" actId="478"/>
          <ac:spMkLst>
            <pc:docMk/>
            <pc:sldMk cId="1425195153" sldId="279"/>
            <ac:spMk id="53" creationId="{89F6691A-2AAD-B34B-AB5F-B0B68105EDCF}"/>
          </ac:spMkLst>
        </pc:spChg>
        <pc:spChg chg="add del mod">
          <ac:chgData name="念 熙来" userId="515c07c9a347acda" providerId="LiveId" clId="{F25E32BD-C2D2-754F-93C4-C74C552AECB0}" dt="2021-04-26T15:12:57.800" v="2493" actId="478"/>
          <ac:spMkLst>
            <pc:docMk/>
            <pc:sldMk cId="1425195153" sldId="279"/>
            <ac:spMk id="56" creationId="{74CB131C-4628-DF42-ADE6-88398939CBF8}"/>
          </ac:spMkLst>
        </pc:spChg>
        <pc:spChg chg="add del mod">
          <ac:chgData name="念 熙来" userId="515c07c9a347acda" providerId="LiveId" clId="{F25E32BD-C2D2-754F-93C4-C74C552AECB0}" dt="2021-04-26T15:25:35.621" v="2718" actId="478"/>
          <ac:spMkLst>
            <pc:docMk/>
            <pc:sldMk cId="1425195153" sldId="279"/>
            <ac:spMk id="58" creationId="{8FE6EDC6-14D6-8A4C-831F-53BD13D286B8}"/>
          </ac:spMkLst>
        </pc:spChg>
        <pc:spChg chg="add del mod">
          <ac:chgData name="念 熙来" userId="515c07c9a347acda" providerId="LiveId" clId="{F25E32BD-C2D2-754F-93C4-C74C552AECB0}" dt="2021-04-26T15:25:35.621" v="2718" actId="478"/>
          <ac:spMkLst>
            <pc:docMk/>
            <pc:sldMk cId="1425195153" sldId="279"/>
            <ac:spMk id="59" creationId="{002C2AFA-4A91-1043-9109-E699CF892AB8}"/>
          </ac:spMkLst>
        </pc:spChg>
        <pc:spChg chg="mod">
          <ac:chgData name="念 熙来" userId="515c07c9a347acda" providerId="LiveId" clId="{F25E32BD-C2D2-754F-93C4-C74C552AECB0}" dt="2021-04-26T15:22:18.543" v="2695" actId="2711"/>
          <ac:spMkLst>
            <pc:docMk/>
            <pc:sldMk cId="1425195153" sldId="279"/>
            <ac:spMk id="61" creationId="{EB6D0B39-0481-0F4C-8C57-8B0E3AA7DD34}"/>
          </ac:spMkLst>
        </pc:spChg>
        <pc:spChg chg="del mod">
          <ac:chgData name="念 熙来" userId="515c07c9a347acda" providerId="LiveId" clId="{F25E32BD-C2D2-754F-93C4-C74C552AECB0}" dt="2021-04-26T15:14:45.392" v="2512" actId="478"/>
          <ac:spMkLst>
            <pc:docMk/>
            <pc:sldMk cId="1425195153" sldId="279"/>
            <ac:spMk id="65" creationId="{4AD14F59-991E-9244-961F-0FB195436EF5}"/>
          </ac:spMkLst>
        </pc:spChg>
        <pc:spChg chg="add del mod">
          <ac:chgData name="念 熙来" userId="515c07c9a347acda" providerId="LiveId" clId="{F25E32BD-C2D2-754F-93C4-C74C552AECB0}" dt="2021-04-26T15:25:35.621" v="2718" actId="478"/>
          <ac:spMkLst>
            <pc:docMk/>
            <pc:sldMk cId="1425195153" sldId="279"/>
            <ac:spMk id="66" creationId="{21859D12-F434-E748-AF27-65327500F662}"/>
          </ac:spMkLst>
        </pc:spChg>
        <pc:spChg chg="mod">
          <ac:chgData name="念 熙来" userId="515c07c9a347acda" providerId="LiveId" clId="{F25E32BD-C2D2-754F-93C4-C74C552AECB0}" dt="2021-04-26T15:22:18.543" v="2695" actId="2711"/>
          <ac:spMkLst>
            <pc:docMk/>
            <pc:sldMk cId="1425195153" sldId="279"/>
            <ac:spMk id="70" creationId="{2AC30F85-3E6F-8E4E-9FCD-0FB2FDD84489}"/>
          </ac:spMkLst>
        </pc:spChg>
        <pc:spChg chg="mod">
          <ac:chgData name="念 熙来" userId="515c07c9a347acda" providerId="LiveId" clId="{F25E32BD-C2D2-754F-93C4-C74C552AECB0}" dt="2021-04-26T15:22:18.543" v="2695" actId="2711"/>
          <ac:spMkLst>
            <pc:docMk/>
            <pc:sldMk cId="1425195153" sldId="279"/>
            <ac:spMk id="71" creationId="{27ECE60B-DBBC-4B41-BB42-863805DBAB54}"/>
          </ac:spMkLst>
        </pc:spChg>
        <pc:spChg chg="mod">
          <ac:chgData name="念 熙来" userId="515c07c9a347acda" providerId="LiveId" clId="{F25E32BD-C2D2-754F-93C4-C74C552AECB0}" dt="2021-04-26T15:22:18.543" v="2695" actId="2711"/>
          <ac:spMkLst>
            <pc:docMk/>
            <pc:sldMk cId="1425195153" sldId="279"/>
            <ac:spMk id="72" creationId="{A25F05A9-E7D0-6644-808F-A9B0E04A7500}"/>
          </ac:spMkLst>
        </pc:spChg>
        <pc:spChg chg="mod">
          <ac:chgData name="念 熙来" userId="515c07c9a347acda" providerId="LiveId" clId="{F25E32BD-C2D2-754F-93C4-C74C552AECB0}" dt="2021-04-26T15:22:18.543" v="2695" actId="2711"/>
          <ac:spMkLst>
            <pc:docMk/>
            <pc:sldMk cId="1425195153" sldId="279"/>
            <ac:spMk id="74" creationId="{0AD999A3-8462-D242-B85F-53343EF413C3}"/>
          </ac:spMkLst>
        </pc:spChg>
        <pc:spChg chg="mod">
          <ac:chgData name="念 熙来" userId="515c07c9a347acda" providerId="LiveId" clId="{F25E32BD-C2D2-754F-93C4-C74C552AECB0}" dt="2021-04-26T15:22:18.543" v="2695" actId="2711"/>
          <ac:spMkLst>
            <pc:docMk/>
            <pc:sldMk cId="1425195153" sldId="279"/>
            <ac:spMk id="75" creationId="{611A5BC0-346E-9B4B-B378-497BE3296492}"/>
          </ac:spMkLst>
        </pc:spChg>
        <pc:spChg chg="mod">
          <ac:chgData name="念 熙来" userId="515c07c9a347acda" providerId="LiveId" clId="{F25E32BD-C2D2-754F-93C4-C74C552AECB0}" dt="2021-04-26T15:22:18.543" v="2695" actId="2711"/>
          <ac:spMkLst>
            <pc:docMk/>
            <pc:sldMk cId="1425195153" sldId="279"/>
            <ac:spMk id="76" creationId="{F135460C-66EE-4F4C-B7AB-1BEE24E8FD74}"/>
          </ac:spMkLst>
        </pc:spChg>
        <pc:spChg chg="add del mod">
          <ac:chgData name="念 熙来" userId="515c07c9a347acda" providerId="LiveId" clId="{F25E32BD-C2D2-754F-93C4-C74C552AECB0}" dt="2021-04-26T15:25:35.621" v="2718" actId="478"/>
          <ac:spMkLst>
            <pc:docMk/>
            <pc:sldMk cId="1425195153" sldId="279"/>
            <ac:spMk id="81" creationId="{69674D29-977A-EE4B-B816-C431F55CF5C1}"/>
          </ac:spMkLst>
        </pc:spChg>
        <pc:spChg chg="add del mod">
          <ac:chgData name="念 熙来" userId="515c07c9a347acda" providerId="LiveId" clId="{F25E32BD-C2D2-754F-93C4-C74C552AECB0}" dt="2021-04-26T15:25:35.621" v="2718" actId="478"/>
          <ac:spMkLst>
            <pc:docMk/>
            <pc:sldMk cId="1425195153" sldId="279"/>
            <ac:spMk id="83" creationId="{8CA40343-3011-704B-A8EC-D2A688420CA6}"/>
          </ac:spMkLst>
        </pc:spChg>
        <pc:spChg chg="add del mod">
          <ac:chgData name="念 熙来" userId="515c07c9a347acda" providerId="LiveId" clId="{F25E32BD-C2D2-754F-93C4-C74C552AECB0}" dt="2021-04-26T15:25:35.621" v="2718" actId="478"/>
          <ac:spMkLst>
            <pc:docMk/>
            <pc:sldMk cId="1425195153" sldId="279"/>
            <ac:spMk id="88" creationId="{0B4BBBD1-8759-F241-912F-54E7842F4AC1}"/>
          </ac:spMkLst>
        </pc:spChg>
        <pc:spChg chg="del">
          <ac:chgData name="念 熙来" userId="515c07c9a347acda" providerId="LiveId" clId="{F25E32BD-C2D2-754F-93C4-C74C552AECB0}" dt="2021-04-25T16:18:18.764" v="582" actId="478"/>
          <ac:spMkLst>
            <pc:docMk/>
            <pc:sldMk cId="1425195153" sldId="279"/>
            <ac:spMk id="88" creationId="{5A0F6CDF-610F-429A-AF65-3B711AD2C020}"/>
          </ac:spMkLst>
        </pc:spChg>
        <pc:spChg chg="del">
          <ac:chgData name="念 熙来" userId="515c07c9a347acda" providerId="LiveId" clId="{F25E32BD-C2D2-754F-93C4-C74C552AECB0}" dt="2021-04-25T16:18:18.764" v="582" actId="478"/>
          <ac:spMkLst>
            <pc:docMk/>
            <pc:sldMk cId="1425195153" sldId="279"/>
            <ac:spMk id="89" creationId="{94B8C8C0-C4D5-43D8-9029-A1ABC3EDD792}"/>
          </ac:spMkLst>
        </pc:spChg>
        <pc:spChg chg="del">
          <ac:chgData name="念 熙来" userId="515c07c9a347acda" providerId="LiveId" clId="{F25E32BD-C2D2-754F-93C4-C74C552AECB0}" dt="2021-04-25T16:18:18.764" v="582" actId="478"/>
          <ac:spMkLst>
            <pc:docMk/>
            <pc:sldMk cId="1425195153" sldId="279"/>
            <ac:spMk id="90" creationId="{F71023CA-1586-49AC-AE73-E7BF81C1A0F4}"/>
          </ac:spMkLst>
        </pc:spChg>
        <pc:spChg chg="add del mod">
          <ac:chgData name="念 熙来" userId="515c07c9a347acda" providerId="LiveId" clId="{F25E32BD-C2D2-754F-93C4-C74C552AECB0}" dt="2021-04-26T15:25:35.621" v="2718" actId="478"/>
          <ac:spMkLst>
            <pc:docMk/>
            <pc:sldMk cId="1425195153" sldId="279"/>
            <ac:spMk id="91" creationId="{3703FDC4-6DE2-FE49-A4FF-768A3C417611}"/>
          </ac:spMkLst>
        </pc:spChg>
        <pc:spChg chg="mod">
          <ac:chgData name="念 熙来" userId="515c07c9a347acda" providerId="LiveId" clId="{F25E32BD-C2D2-754F-93C4-C74C552AECB0}" dt="2021-04-26T15:25:47.841" v="2719"/>
          <ac:spMkLst>
            <pc:docMk/>
            <pc:sldMk cId="1425195153" sldId="279"/>
            <ac:spMk id="94" creationId="{76219F09-D3B7-8541-A94D-4C7AA90977D0}"/>
          </ac:spMkLst>
        </pc:spChg>
        <pc:spChg chg="mod">
          <ac:chgData name="念 熙来" userId="515c07c9a347acda" providerId="LiveId" clId="{F25E32BD-C2D2-754F-93C4-C74C552AECB0}" dt="2021-04-26T15:25:47.841" v="2719"/>
          <ac:spMkLst>
            <pc:docMk/>
            <pc:sldMk cId="1425195153" sldId="279"/>
            <ac:spMk id="95" creationId="{DD4B8FED-2681-3344-A160-1A22A905885C}"/>
          </ac:spMkLst>
        </pc:spChg>
        <pc:spChg chg="mod">
          <ac:chgData name="念 熙来" userId="515c07c9a347acda" providerId="LiveId" clId="{F25E32BD-C2D2-754F-93C4-C74C552AECB0}" dt="2021-04-26T15:25:47.841" v="2719"/>
          <ac:spMkLst>
            <pc:docMk/>
            <pc:sldMk cId="1425195153" sldId="279"/>
            <ac:spMk id="96" creationId="{882F7D11-B21D-BE44-8361-1A573099CAFC}"/>
          </ac:spMkLst>
        </pc:spChg>
        <pc:spChg chg="mod">
          <ac:chgData name="念 熙来" userId="515c07c9a347acda" providerId="LiveId" clId="{F25E32BD-C2D2-754F-93C4-C74C552AECB0}" dt="2021-04-26T15:25:47.841" v="2719"/>
          <ac:spMkLst>
            <pc:docMk/>
            <pc:sldMk cId="1425195153" sldId="279"/>
            <ac:spMk id="98" creationId="{B52FB335-43F0-2541-8D12-83F9C3EA55A3}"/>
          </ac:spMkLst>
        </pc:spChg>
        <pc:spChg chg="mod">
          <ac:chgData name="念 熙来" userId="515c07c9a347acda" providerId="LiveId" clId="{F25E32BD-C2D2-754F-93C4-C74C552AECB0}" dt="2021-04-26T15:25:47.841" v="2719"/>
          <ac:spMkLst>
            <pc:docMk/>
            <pc:sldMk cId="1425195153" sldId="279"/>
            <ac:spMk id="99" creationId="{201C4B32-FA17-0F48-8884-767EDB47D214}"/>
          </ac:spMkLst>
        </pc:spChg>
        <pc:spChg chg="add del mod">
          <ac:chgData name="念 熙来" userId="515c07c9a347acda" providerId="LiveId" clId="{F25E32BD-C2D2-754F-93C4-C74C552AECB0}" dt="2021-04-26T15:26:38.348" v="2734" actId="478"/>
          <ac:spMkLst>
            <pc:docMk/>
            <pc:sldMk cId="1425195153" sldId="279"/>
            <ac:spMk id="100" creationId="{2A064EA5-8FBB-5F4C-9925-0DACBEA2135A}"/>
          </ac:spMkLst>
        </pc:spChg>
        <pc:spChg chg="add del mod">
          <ac:chgData name="念 熙来" userId="515c07c9a347acda" providerId="LiveId" clId="{F25E32BD-C2D2-754F-93C4-C74C552AECB0}" dt="2021-04-26T15:26:38.348" v="2734" actId="478"/>
          <ac:spMkLst>
            <pc:docMk/>
            <pc:sldMk cId="1425195153" sldId="279"/>
            <ac:spMk id="101" creationId="{4532E146-A15D-D041-822C-A8BE50CD9AE2}"/>
          </ac:spMkLst>
        </pc:spChg>
        <pc:spChg chg="add del mod">
          <ac:chgData name="念 熙来" userId="515c07c9a347acda" providerId="LiveId" clId="{F25E32BD-C2D2-754F-93C4-C74C552AECB0}" dt="2021-04-26T15:26:38.348" v="2734" actId="478"/>
          <ac:spMkLst>
            <pc:docMk/>
            <pc:sldMk cId="1425195153" sldId="279"/>
            <ac:spMk id="102" creationId="{BA5E9BDD-2992-1248-9535-AE2A637AB98D}"/>
          </ac:spMkLst>
        </pc:spChg>
        <pc:spChg chg="mod">
          <ac:chgData name="念 熙来" userId="515c07c9a347acda" providerId="LiveId" clId="{F25E32BD-C2D2-754F-93C4-C74C552AECB0}" dt="2021-04-26T15:25:47.841" v="2719"/>
          <ac:spMkLst>
            <pc:docMk/>
            <pc:sldMk cId="1425195153" sldId="279"/>
            <ac:spMk id="104" creationId="{C9DB077B-16D3-324C-B6DC-F7CB7D5F9E0F}"/>
          </ac:spMkLst>
        </pc:spChg>
        <pc:spChg chg="add del mod">
          <ac:chgData name="念 熙来" userId="515c07c9a347acda" providerId="LiveId" clId="{F25E32BD-C2D2-754F-93C4-C74C552AECB0}" dt="2021-04-26T15:26:38.348" v="2734" actId="478"/>
          <ac:spMkLst>
            <pc:docMk/>
            <pc:sldMk cId="1425195153" sldId="279"/>
            <ac:spMk id="106" creationId="{2C5BEE4B-C4D4-C342-B876-29A5631679EF}"/>
          </ac:spMkLst>
        </pc:spChg>
        <pc:spChg chg="mod">
          <ac:chgData name="念 熙来" userId="515c07c9a347acda" providerId="LiveId" clId="{F25E32BD-C2D2-754F-93C4-C74C552AECB0}" dt="2021-04-26T15:25:47.841" v="2719"/>
          <ac:spMkLst>
            <pc:docMk/>
            <pc:sldMk cId="1425195153" sldId="279"/>
            <ac:spMk id="110" creationId="{F8F92A0D-AED7-3642-8669-29C055FE3165}"/>
          </ac:spMkLst>
        </pc:spChg>
        <pc:spChg chg="mod">
          <ac:chgData name="念 熙来" userId="515c07c9a347acda" providerId="LiveId" clId="{F25E32BD-C2D2-754F-93C4-C74C552AECB0}" dt="2021-04-26T15:25:47.841" v="2719"/>
          <ac:spMkLst>
            <pc:docMk/>
            <pc:sldMk cId="1425195153" sldId="279"/>
            <ac:spMk id="111" creationId="{55CA7DCA-A6F1-974B-8846-B55E715BFCD6}"/>
          </ac:spMkLst>
        </pc:spChg>
        <pc:spChg chg="mod">
          <ac:chgData name="念 熙来" userId="515c07c9a347acda" providerId="LiveId" clId="{F25E32BD-C2D2-754F-93C4-C74C552AECB0}" dt="2021-04-26T15:25:47.841" v="2719"/>
          <ac:spMkLst>
            <pc:docMk/>
            <pc:sldMk cId="1425195153" sldId="279"/>
            <ac:spMk id="112" creationId="{0D31B7B5-68D9-744A-9726-F88E75711A19}"/>
          </ac:spMkLst>
        </pc:spChg>
        <pc:spChg chg="mod">
          <ac:chgData name="念 熙来" userId="515c07c9a347acda" providerId="LiveId" clId="{F25E32BD-C2D2-754F-93C4-C74C552AECB0}" dt="2021-04-26T15:25:47.841" v="2719"/>
          <ac:spMkLst>
            <pc:docMk/>
            <pc:sldMk cId="1425195153" sldId="279"/>
            <ac:spMk id="114" creationId="{5D9033C4-9BA4-BB48-9EB3-ECAE4BCF836A}"/>
          </ac:spMkLst>
        </pc:spChg>
        <pc:spChg chg="mod">
          <ac:chgData name="念 熙来" userId="515c07c9a347acda" providerId="LiveId" clId="{F25E32BD-C2D2-754F-93C4-C74C552AECB0}" dt="2021-04-26T15:25:47.841" v="2719"/>
          <ac:spMkLst>
            <pc:docMk/>
            <pc:sldMk cId="1425195153" sldId="279"/>
            <ac:spMk id="115" creationId="{60404B06-14B6-4B49-9B39-B24EE16FE557}"/>
          </ac:spMkLst>
        </pc:spChg>
        <pc:spChg chg="mod">
          <ac:chgData name="念 熙来" userId="515c07c9a347acda" providerId="LiveId" clId="{F25E32BD-C2D2-754F-93C4-C74C552AECB0}" dt="2021-04-26T15:25:47.841" v="2719"/>
          <ac:spMkLst>
            <pc:docMk/>
            <pc:sldMk cId="1425195153" sldId="279"/>
            <ac:spMk id="116" creationId="{4D750E2C-7C4D-544F-933F-9323FC19EDA3}"/>
          </ac:spMkLst>
        </pc:spChg>
        <pc:spChg chg="add del mod">
          <ac:chgData name="念 熙来" userId="515c07c9a347acda" providerId="LiveId" clId="{F25E32BD-C2D2-754F-93C4-C74C552AECB0}" dt="2021-04-26T15:26:38.348" v="2734" actId="478"/>
          <ac:spMkLst>
            <pc:docMk/>
            <pc:sldMk cId="1425195153" sldId="279"/>
            <ac:spMk id="117" creationId="{C1B72939-C2B6-6145-95C9-352F3FF557BD}"/>
          </ac:spMkLst>
        </pc:spChg>
        <pc:spChg chg="add del mod">
          <ac:chgData name="念 熙来" userId="515c07c9a347acda" providerId="LiveId" clId="{F25E32BD-C2D2-754F-93C4-C74C552AECB0}" dt="2021-04-26T15:26:38.348" v="2734" actId="478"/>
          <ac:spMkLst>
            <pc:docMk/>
            <pc:sldMk cId="1425195153" sldId="279"/>
            <ac:spMk id="119" creationId="{75AF0254-E1FE-1E4D-AB8A-5AB4847AF6EF}"/>
          </ac:spMkLst>
        </pc:spChg>
        <pc:spChg chg="add del mod">
          <ac:chgData name="念 熙来" userId="515c07c9a347acda" providerId="LiveId" clId="{F25E32BD-C2D2-754F-93C4-C74C552AECB0}" dt="2021-04-26T15:26:38.348" v="2734" actId="478"/>
          <ac:spMkLst>
            <pc:docMk/>
            <pc:sldMk cId="1425195153" sldId="279"/>
            <ac:spMk id="121" creationId="{D5E65DA3-2C0A-6F4F-A834-8022E84C9EB8}"/>
          </ac:spMkLst>
        </pc:spChg>
        <pc:spChg chg="add del mod">
          <ac:chgData name="念 熙来" userId="515c07c9a347acda" providerId="LiveId" clId="{F25E32BD-C2D2-754F-93C4-C74C552AECB0}" dt="2021-04-26T15:26:38.348" v="2734" actId="478"/>
          <ac:spMkLst>
            <pc:docMk/>
            <pc:sldMk cId="1425195153" sldId="279"/>
            <ac:spMk id="124" creationId="{0A214CC0-C4FD-C94E-BE83-80D305786261}"/>
          </ac:spMkLst>
        </pc:spChg>
        <pc:spChg chg="mod">
          <ac:chgData name="念 熙来" userId="515c07c9a347acda" providerId="LiveId" clId="{F25E32BD-C2D2-754F-93C4-C74C552AECB0}" dt="2021-04-26T15:26:59.168" v="2740"/>
          <ac:spMkLst>
            <pc:docMk/>
            <pc:sldMk cId="1425195153" sldId="279"/>
            <ac:spMk id="127" creationId="{20542885-641B-3C4F-87DA-31572041C2E1}"/>
          </ac:spMkLst>
        </pc:spChg>
        <pc:spChg chg="mod">
          <ac:chgData name="念 熙来" userId="515c07c9a347acda" providerId="LiveId" clId="{F25E32BD-C2D2-754F-93C4-C74C552AECB0}" dt="2021-04-26T15:26:59.168" v="2740"/>
          <ac:spMkLst>
            <pc:docMk/>
            <pc:sldMk cId="1425195153" sldId="279"/>
            <ac:spMk id="128" creationId="{7388A6A0-890E-9241-AB90-B29C53A791EE}"/>
          </ac:spMkLst>
        </pc:spChg>
        <pc:spChg chg="mod">
          <ac:chgData name="念 熙来" userId="515c07c9a347acda" providerId="LiveId" clId="{F25E32BD-C2D2-754F-93C4-C74C552AECB0}" dt="2021-04-26T15:26:59.168" v="2740"/>
          <ac:spMkLst>
            <pc:docMk/>
            <pc:sldMk cId="1425195153" sldId="279"/>
            <ac:spMk id="129" creationId="{D2E968DC-7528-2D42-8503-86ECDE0D6EC2}"/>
          </ac:spMkLst>
        </pc:spChg>
        <pc:spChg chg="mod">
          <ac:chgData name="念 熙来" userId="515c07c9a347acda" providerId="LiveId" clId="{F25E32BD-C2D2-754F-93C4-C74C552AECB0}" dt="2021-04-26T15:26:59.168" v="2740"/>
          <ac:spMkLst>
            <pc:docMk/>
            <pc:sldMk cId="1425195153" sldId="279"/>
            <ac:spMk id="131" creationId="{A67DA0C0-9B74-9348-883F-8702B1D02258}"/>
          </ac:spMkLst>
        </pc:spChg>
        <pc:spChg chg="mod">
          <ac:chgData name="念 熙来" userId="515c07c9a347acda" providerId="LiveId" clId="{F25E32BD-C2D2-754F-93C4-C74C552AECB0}" dt="2021-04-26T15:26:59.168" v="2740"/>
          <ac:spMkLst>
            <pc:docMk/>
            <pc:sldMk cId="1425195153" sldId="279"/>
            <ac:spMk id="132" creationId="{B230A4E7-E150-7948-9496-C1CE4D8B35DF}"/>
          </ac:spMkLst>
        </pc:spChg>
        <pc:spChg chg="add mod">
          <ac:chgData name="念 熙来" userId="515c07c9a347acda" providerId="LiveId" clId="{F25E32BD-C2D2-754F-93C4-C74C552AECB0}" dt="2021-04-26T15:27:26.637" v="2762" actId="1076"/>
          <ac:spMkLst>
            <pc:docMk/>
            <pc:sldMk cId="1425195153" sldId="279"/>
            <ac:spMk id="133" creationId="{26C53BF1-ED92-F74A-9A76-ED13867DE84C}"/>
          </ac:spMkLst>
        </pc:spChg>
        <pc:grpChg chg="add del mod">
          <ac:chgData name="念 熙来" userId="515c07c9a347acda" providerId="LiveId" clId="{F25E32BD-C2D2-754F-93C4-C74C552AECB0}" dt="2021-04-26T15:12:57.800" v="2493" actId="478"/>
          <ac:grpSpMkLst>
            <pc:docMk/>
            <pc:sldMk cId="1425195153" sldId="279"/>
            <ac:grpSpMk id="23" creationId="{4181CE5A-3A9D-BA49-A353-CA6F4C2C57E3}"/>
          </ac:grpSpMkLst>
        </pc:grpChg>
        <pc:grpChg chg="mod">
          <ac:chgData name="念 熙来" userId="515c07c9a347acda" providerId="LiveId" clId="{F25E32BD-C2D2-754F-93C4-C74C552AECB0}" dt="2021-04-26T15:12:49.636" v="2490"/>
          <ac:grpSpMkLst>
            <pc:docMk/>
            <pc:sldMk cId="1425195153" sldId="279"/>
            <ac:grpSpMk id="25" creationId="{DF58777D-6546-1342-8539-66711C5721E5}"/>
          </ac:grpSpMkLst>
        </pc:grpChg>
        <pc:grpChg chg="del mod">
          <ac:chgData name="念 熙来" userId="515c07c9a347acda" providerId="LiveId" clId="{F25E32BD-C2D2-754F-93C4-C74C552AECB0}" dt="2021-04-26T15:25:35.621" v="2718" actId="478"/>
          <ac:grpSpMkLst>
            <pc:docMk/>
            <pc:sldMk cId="1425195153" sldId="279"/>
            <ac:grpSpMk id="29" creationId="{EE8FB122-C31F-4311-9EAE-CFBE48D46669}"/>
          </ac:grpSpMkLst>
        </pc:grpChg>
        <pc:grpChg chg="add del mod">
          <ac:chgData name="念 熙来" userId="515c07c9a347acda" providerId="LiveId" clId="{F25E32BD-C2D2-754F-93C4-C74C552AECB0}" dt="2021-04-26T15:12:57.800" v="2493" actId="478"/>
          <ac:grpSpMkLst>
            <pc:docMk/>
            <pc:sldMk cId="1425195153" sldId="279"/>
            <ac:grpSpMk id="39" creationId="{C6104DAC-E9C1-354E-9584-C3862FD21ABD}"/>
          </ac:grpSpMkLst>
        </pc:grpChg>
        <pc:grpChg chg="mod">
          <ac:chgData name="念 熙来" userId="515c07c9a347acda" providerId="LiveId" clId="{F25E32BD-C2D2-754F-93C4-C74C552AECB0}" dt="2021-04-26T15:12:49.636" v="2490"/>
          <ac:grpSpMkLst>
            <pc:docMk/>
            <pc:sldMk cId="1425195153" sldId="279"/>
            <ac:grpSpMk id="40" creationId="{180DD681-561F-D44C-B8DB-E102405DB620}"/>
          </ac:grpSpMkLst>
        </pc:grpChg>
        <pc:grpChg chg="mod">
          <ac:chgData name="念 熙来" userId="515c07c9a347acda" providerId="LiveId" clId="{F25E32BD-C2D2-754F-93C4-C74C552AECB0}" dt="2021-04-26T15:12:49.636" v="2490"/>
          <ac:grpSpMkLst>
            <pc:docMk/>
            <pc:sldMk cId="1425195153" sldId="279"/>
            <ac:grpSpMk id="45" creationId="{4DCC012F-4E77-434E-BC48-F28D4673BDCD}"/>
          </ac:grpSpMkLst>
        </pc:grpChg>
        <pc:grpChg chg="add del mod">
          <ac:chgData name="念 熙来" userId="515c07c9a347acda" providerId="LiveId" clId="{F25E32BD-C2D2-754F-93C4-C74C552AECB0}" dt="2021-04-26T15:25:35.621" v="2718" actId="478"/>
          <ac:grpSpMkLst>
            <pc:docMk/>
            <pc:sldMk cId="1425195153" sldId="279"/>
            <ac:grpSpMk id="60" creationId="{DD91890C-72B0-154F-8C9E-7DE3A38DEF8B}"/>
          </ac:grpSpMkLst>
        </pc:grpChg>
        <pc:grpChg chg="del mod">
          <ac:chgData name="念 熙来" userId="515c07c9a347acda" providerId="LiveId" clId="{F25E32BD-C2D2-754F-93C4-C74C552AECB0}" dt="2021-04-26T15:14:43.370" v="2511" actId="478"/>
          <ac:grpSpMkLst>
            <pc:docMk/>
            <pc:sldMk cId="1425195153" sldId="279"/>
            <ac:grpSpMk id="62" creationId="{B4739ACB-45DA-A049-9F8F-7B60DADD122E}"/>
          </ac:grpSpMkLst>
        </pc:grpChg>
        <pc:grpChg chg="add del mod">
          <ac:chgData name="念 熙来" userId="515c07c9a347acda" providerId="LiveId" clId="{F25E32BD-C2D2-754F-93C4-C74C552AECB0}" dt="2021-04-26T15:25:35.621" v="2718" actId="478"/>
          <ac:grpSpMkLst>
            <pc:docMk/>
            <pc:sldMk cId="1425195153" sldId="279"/>
            <ac:grpSpMk id="68" creationId="{15F9821E-2BA8-E74B-A88F-9E3CFE19B7AC}"/>
          </ac:grpSpMkLst>
        </pc:grpChg>
        <pc:grpChg chg="mod">
          <ac:chgData name="念 熙来" userId="515c07c9a347acda" providerId="LiveId" clId="{F25E32BD-C2D2-754F-93C4-C74C552AECB0}" dt="2021-04-26T15:13:18.150" v="2494"/>
          <ac:grpSpMkLst>
            <pc:docMk/>
            <pc:sldMk cId="1425195153" sldId="279"/>
            <ac:grpSpMk id="69" creationId="{A4D5590B-307C-6145-97C9-DDCE7269AF80}"/>
          </ac:grpSpMkLst>
        </pc:grpChg>
        <pc:grpChg chg="mod">
          <ac:chgData name="念 熙来" userId="515c07c9a347acda" providerId="LiveId" clId="{F25E32BD-C2D2-754F-93C4-C74C552AECB0}" dt="2021-04-26T15:13:18.150" v="2494"/>
          <ac:grpSpMkLst>
            <pc:docMk/>
            <pc:sldMk cId="1425195153" sldId="279"/>
            <ac:grpSpMk id="73" creationId="{4D2CC19C-A714-C64E-9EA7-C5E5B6442874}"/>
          </ac:grpSpMkLst>
        </pc:grpChg>
        <pc:grpChg chg="del mod">
          <ac:chgData name="念 熙来" userId="515c07c9a347acda" providerId="LiveId" clId="{F25E32BD-C2D2-754F-93C4-C74C552AECB0}" dt="2021-04-26T15:23:27.881" v="2717" actId="478"/>
          <ac:grpSpMkLst>
            <pc:docMk/>
            <pc:sldMk cId="1425195153" sldId="279"/>
            <ac:grpSpMk id="86" creationId="{3BBF865B-5E1B-41FE-B3B8-3B018CCF36DA}"/>
          </ac:grpSpMkLst>
        </pc:grpChg>
        <pc:grpChg chg="del">
          <ac:chgData name="念 熙来" userId="515c07c9a347acda" providerId="LiveId" clId="{F25E32BD-C2D2-754F-93C4-C74C552AECB0}" dt="2021-04-25T16:18:18.764" v="582" actId="478"/>
          <ac:grpSpMkLst>
            <pc:docMk/>
            <pc:sldMk cId="1425195153" sldId="279"/>
            <ac:grpSpMk id="87" creationId="{B039C1CA-A822-4135-9590-14FD3E013DD6}"/>
          </ac:grpSpMkLst>
        </pc:grpChg>
        <pc:grpChg chg="add del mod">
          <ac:chgData name="念 熙来" userId="515c07c9a347acda" providerId="LiveId" clId="{F25E32BD-C2D2-754F-93C4-C74C552AECB0}" dt="2021-04-26T15:26:38.348" v="2734" actId="478"/>
          <ac:grpSpMkLst>
            <pc:docMk/>
            <pc:sldMk cId="1425195153" sldId="279"/>
            <ac:grpSpMk id="93" creationId="{F93B1158-E98F-F148-8DEA-78E7BD98EB59}"/>
          </ac:grpSpMkLst>
        </pc:grpChg>
        <pc:grpChg chg="mod">
          <ac:chgData name="念 熙来" userId="515c07c9a347acda" providerId="LiveId" clId="{F25E32BD-C2D2-754F-93C4-C74C552AECB0}" dt="2021-04-26T15:25:47.841" v="2719"/>
          <ac:grpSpMkLst>
            <pc:docMk/>
            <pc:sldMk cId="1425195153" sldId="279"/>
            <ac:grpSpMk id="97" creationId="{6D3947CB-E52D-4549-8D31-AF1936F6AAEA}"/>
          </ac:grpSpMkLst>
        </pc:grpChg>
        <pc:grpChg chg="add del mod">
          <ac:chgData name="念 熙来" userId="515c07c9a347acda" providerId="LiveId" clId="{F25E32BD-C2D2-754F-93C4-C74C552AECB0}" dt="2021-04-26T15:26:38.348" v="2734" actId="478"/>
          <ac:grpSpMkLst>
            <pc:docMk/>
            <pc:sldMk cId="1425195153" sldId="279"/>
            <ac:grpSpMk id="103" creationId="{963194F2-CE39-514F-9E29-326726236E93}"/>
          </ac:grpSpMkLst>
        </pc:grpChg>
        <pc:grpChg chg="add del mod">
          <ac:chgData name="念 熙来" userId="515c07c9a347acda" providerId="LiveId" clId="{F25E32BD-C2D2-754F-93C4-C74C552AECB0}" dt="2021-04-26T15:26:38.348" v="2734" actId="478"/>
          <ac:grpSpMkLst>
            <pc:docMk/>
            <pc:sldMk cId="1425195153" sldId="279"/>
            <ac:grpSpMk id="108" creationId="{952D0E82-0DDC-AF46-B667-97EAEF1D1357}"/>
          </ac:grpSpMkLst>
        </pc:grpChg>
        <pc:grpChg chg="mod">
          <ac:chgData name="念 熙来" userId="515c07c9a347acda" providerId="LiveId" clId="{F25E32BD-C2D2-754F-93C4-C74C552AECB0}" dt="2021-04-26T15:25:47.841" v="2719"/>
          <ac:grpSpMkLst>
            <pc:docMk/>
            <pc:sldMk cId="1425195153" sldId="279"/>
            <ac:grpSpMk id="109" creationId="{2841062B-A695-1D4A-92B2-6CB8F641782E}"/>
          </ac:grpSpMkLst>
        </pc:grpChg>
        <pc:grpChg chg="mod">
          <ac:chgData name="念 熙来" userId="515c07c9a347acda" providerId="LiveId" clId="{F25E32BD-C2D2-754F-93C4-C74C552AECB0}" dt="2021-04-26T15:25:47.841" v="2719"/>
          <ac:grpSpMkLst>
            <pc:docMk/>
            <pc:sldMk cId="1425195153" sldId="279"/>
            <ac:grpSpMk id="113" creationId="{C9E8DDD4-6869-6C47-8536-8F72069E3B1C}"/>
          </ac:grpSpMkLst>
        </pc:grpChg>
        <pc:grpChg chg="add mod">
          <ac:chgData name="念 熙来" userId="515c07c9a347acda" providerId="LiveId" clId="{F25E32BD-C2D2-754F-93C4-C74C552AECB0}" dt="2021-04-26T15:26:59.168" v="2740"/>
          <ac:grpSpMkLst>
            <pc:docMk/>
            <pc:sldMk cId="1425195153" sldId="279"/>
            <ac:grpSpMk id="126" creationId="{0476A788-3B2F-A24E-9EFB-844FBA3D90AE}"/>
          </ac:grpSpMkLst>
        </pc:grpChg>
        <pc:grpChg chg="mod">
          <ac:chgData name="念 熙来" userId="515c07c9a347acda" providerId="LiveId" clId="{F25E32BD-C2D2-754F-93C4-C74C552AECB0}" dt="2021-04-26T15:26:59.168" v="2740"/>
          <ac:grpSpMkLst>
            <pc:docMk/>
            <pc:sldMk cId="1425195153" sldId="279"/>
            <ac:grpSpMk id="130" creationId="{E27F1033-571E-0040-B5A1-18E214DAFF62}"/>
          </ac:grpSpMkLst>
        </pc:grpChg>
        <pc:picChg chg="add del mod">
          <ac:chgData name="念 熙来" userId="515c07c9a347acda" providerId="LiveId" clId="{F25E32BD-C2D2-754F-93C4-C74C552AECB0}" dt="2021-04-26T15:26:25.542" v="2732"/>
          <ac:picMkLst>
            <pc:docMk/>
            <pc:sldMk cId="1425195153" sldId="279"/>
            <ac:picMk id="14" creationId="{D1686D55-458C-5A4C-AA55-AA49FA3EE89D}"/>
          </ac:picMkLst>
        </pc:picChg>
        <pc:picChg chg="add mod">
          <ac:chgData name="念 熙来" userId="515c07c9a347acda" providerId="LiveId" clId="{F25E32BD-C2D2-754F-93C4-C74C552AECB0}" dt="2021-04-26T15:27:12.763" v="2741" actId="1076"/>
          <ac:picMkLst>
            <pc:docMk/>
            <pc:sldMk cId="1425195153" sldId="279"/>
            <ac:picMk id="15" creationId="{143EAC1F-A11B-9445-9350-80CE0412ADC1}"/>
          </ac:picMkLst>
        </pc:picChg>
        <pc:picChg chg="mod">
          <ac:chgData name="念 熙来" userId="515c07c9a347acda" providerId="LiveId" clId="{F25E32BD-C2D2-754F-93C4-C74C552AECB0}" dt="2021-04-26T15:12:49.636" v="2490"/>
          <ac:picMkLst>
            <pc:docMk/>
            <pc:sldMk cId="1425195153" sldId="279"/>
            <ac:picMk id="26" creationId="{1A6B0970-A845-0740-9A62-3C72AA5D072E}"/>
          </ac:picMkLst>
        </pc:picChg>
        <pc:picChg chg="mod">
          <ac:chgData name="念 熙来" userId="515c07c9a347acda" providerId="LiveId" clId="{F25E32BD-C2D2-754F-93C4-C74C552AECB0}" dt="2021-04-26T15:12:49.636" v="2490"/>
          <ac:picMkLst>
            <pc:docMk/>
            <pc:sldMk cId="1425195153" sldId="279"/>
            <ac:picMk id="27" creationId="{3750D726-1C01-4E47-8192-BD08B9E667B8}"/>
          </ac:picMkLst>
        </pc:picChg>
        <pc:picChg chg="add del mod">
          <ac:chgData name="念 熙来" userId="515c07c9a347acda" providerId="LiveId" clId="{F25E32BD-C2D2-754F-93C4-C74C552AECB0}" dt="2021-04-26T15:12:57.800" v="2493" actId="478"/>
          <ac:picMkLst>
            <pc:docMk/>
            <pc:sldMk cId="1425195153" sldId="279"/>
            <ac:picMk id="38" creationId="{DDEB486E-17E5-8645-8F3E-42BD3E189A2C}"/>
          </ac:picMkLst>
        </pc:picChg>
        <pc:picChg chg="add del mod">
          <ac:chgData name="念 熙来" userId="515c07c9a347acda" providerId="LiveId" clId="{F25E32BD-C2D2-754F-93C4-C74C552AECB0}" dt="2021-04-26T15:12:48.698" v="2489" actId="478"/>
          <ac:picMkLst>
            <pc:docMk/>
            <pc:sldMk cId="1425195153" sldId="279"/>
            <ac:picMk id="41" creationId="{89CD73A4-3BBE-3D49-90CF-3FE8F8FBB818}"/>
          </ac:picMkLst>
        </pc:picChg>
        <pc:picChg chg="add del mod">
          <ac:chgData name="念 熙来" userId="515c07c9a347acda" providerId="LiveId" clId="{F25E32BD-C2D2-754F-93C4-C74C552AECB0}" dt="2021-04-26T15:12:57.800" v="2493" actId="478"/>
          <ac:picMkLst>
            <pc:docMk/>
            <pc:sldMk cId="1425195153" sldId="279"/>
            <ac:picMk id="50" creationId="{5C20313F-2003-C74A-A347-DF9FC39EE6EA}"/>
          </ac:picMkLst>
        </pc:picChg>
        <pc:picChg chg="add del mod">
          <ac:chgData name="念 熙来" userId="515c07c9a347acda" providerId="LiveId" clId="{F25E32BD-C2D2-754F-93C4-C74C552AECB0}" dt="2021-04-26T15:12:57.800" v="2493" actId="478"/>
          <ac:picMkLst>
            <pc:docMk/>
            <pc:sldMk cId="1425195153" sldId="279"/>
            <ac:picMk id="57" creationId="{6DAE1A4B-E8F8-5C48-A5E6-8471BE5F3E02}"/>
          </ac:picMkLst>
        </pc:picChg>
        <pc:picChg chg="mod">
          <ac:chgData name="念 熙来" userId="515c07c9a347acda" providerId="LiveId" clId="{F25E32BD-C2D2-754F-93C4-C74C552AECB0}" dt="2021-04-26T15:14:52.702" v="2514" actId="1076"/>
          <ac:picMkLst>
            <pc:docMk/>
            <pc:sldMk cId="1425195153" sldId="279"/>
            <ac:picMk id="63" creationId="{8221B535-974D-EC4C-AF29-213A08DC6F38}"/>
          </ac:picMkLst>
        </pc:picChg>
        <pc:picChg chg="del mod">
          <ac:chgData name="念 熙来" userId="515c07c9a347acda" providerId="LiveId" clId="{F25E32BD-C2D2-754F-93C4-C74C552AECB0}" dt="2021-04-26T15:14:43.370" v="2511" actId="478"/>
          <ac:picMkLst>
            <pc:docMk/>
            <pc:sldMk cId="1425195153" sldId="279"/>
            <ac:picMk id="64" creationId="{121202FC-0E0D-DD48-AA5C-BA536AF4016D}"/>
          </ac:picMkLst>
        </pc:picChg>
        <pc:picChg chg="add del mod">
          <ac:chgData name="念 熙来" userId="515c07c9a347acda" providerId="LiveId" clId="{F25E32BD-C2D2-754F-93C4-C74C552AECB0}" dt="2021-04-26T15:25:35.621" v="2718" actId="478"/>
          <ac:picMkLst>
            <pc:docMk/>
            <pc:sldMk cId="1425195153" sldId="279"/>
            <ac:picMk id="67" creationId="{AE653E09-AF15-CD41-8728-B9C69C296175}"/>
          </ac:picMkLst>
        </pc:picChg>
        <pc:picChg chg="add del mod">
          <ac:chgData name="念 熙来" userId="515c07c9a347acda" providerId="LiveId" clId="{F25E32BD-C2D2-754F-93C4-C74C552AECB0}" dt="2021-04-26T15:25:35.621" v="2718" actId="478"/>
          <ac:picMkLst>
            <pc:docMk/>
            <pc:sldMk cId="1425195153" sldId="279"/>
            <ac:picMk id="82" creationId="{C53E86DE-A9DE-F54F-8C0D-5682C2A7B75A}"/>
          </ac:picMkLst>
        </pc:picChg>
        <pc:picChg chg="add del mod">
          <ac:chgData name="念 熙来" userId="515c07c9a347acda" providerId="LiveId" clId="{F25E32BD-C2D2-754F-93C4-C74C552AECB0}" dt="2021-04-26T15:25:35.621" v="2718" actId="478"/>
          <ac:picMkLst>
            <pc:docMk/>
            <pc:sldMk cId="1425195153" sldId="279"/>
            <ac:picMk id="92" creationId="{E1B96DF5-461E-0643-AFE9-860459A6794C}"/>
          </ac:picMkLst>
        </pc:picChg>
        <pc:picChg chg="mod">
          <ac:chgData name="念 熙来" userId="515c07c9a347acda" providerId="LiveId" clId="{F25E32BD-C2D2-754F-93C4-C74C552AECB0}" dt="2021-04-26T15:25:47.841" v="2719"/>
          <ac:picMkLst>
            <pc:docMk/>
            <pc:sldMk cId="1425195153" sldId="279"/>
            <ac:picMk id="105" creationId="{02370396-FB77-DA47-8AE2-6EFD368A87AA}"/>
          </ac:picMkLst>
        </pc:picChg>
        <pc:picChg chg="add del mod">
          <ac:chgData name="念 熙来" userId="515c07c9a347acda" providerId="LiveId" clId="{F25E32BD-C2D2-754F-93C4-C74C552AECB0}" dt="2021-04-26T15:26:38.348" v="2734" actId="478"/>
          <ac:picMkLst>
            <pc:docMk/>
            <pc:sldMk cId="1425195153" sldId="279"/>
            <ac:picMk id="107" creationId="{3448943D-93C5-234F-BA4A-8BD201A8F327}"/>
          </ac:picMkLst>
        </pc:picChg>
        <pc:picChg chg="add del mod">
          <ac:chgData name="念 熙来" userId="515c07c9a347acda" providerId="LiveId" clId="{F25E32BD-C2D2-754F-93C4-C74C552AECB0}" dt="2021-04-26T15:26:38.348" v="2734" actId="478"/>
          <ac:picMkLst>
            <pc:docMk/>
            <pc:sldMk cId="1425195153" sldId="279"/>
            <ac:picMk id="118" creationId="{451DE9A2-93B2-3E4B-8947-082798FA296B}"/>
          </ac:picMkLst>
        </pc:picChg>
        <pc:picChg chg="add del mod">
          <ac:chgData name="念 熙来" userId="515c07c9a347acda" providerId="LiveId" clId="{F25E32BD-C2D2-754F-93C4-C74C552AECB0}" dt="2021-04-26T15:26:38.348" v="2734" actId="478"/>
          <ac:picMkLst>
            <pc:docMk/>
            <pc:sldMk cId="1425195153" sldId="279"/>
            <ac:picMk id="125" creationId="{67419241-76F7-444C-B7B8-A1702FE2EF60}"/>
          </ac:picMkLst>
        </pc:picChg>
        <pc:cxnChg chg="add del mod">
          <ac:chgData name="念 熙来" userId="515c07c9a347acda" providerId="LiveId" clId="{F25E32BD-C2D2-754F-93C4-C74C552AECB0}" dt="2021-04-26T15:12:57.800" v="2493" actId="478"/>
          <ac:cxnSpMkLst>
            <pc:docMk/>
            <pc:sldMk cId="1425195153" sldId="279"/>
            <ac:cxnSpMk id="52" creationId="{1CE6A491-2DF1-044B-9BA7-993EDFF34401}"/>
          </ac:cxnSpMkLst>
        </pc:cxnChg>
        <pc:cxnChg chg="add del mod">
          <ac:chgData name="念 熙来" userId="515c07c9a347acda" providerId="LiveId" clId="{F25E32BD-C2D2-754F-93C4-C74C552AECB0}" dt="2021-04-26T15:12:57.800" v="2493" actId="478"/>
          <ac:cxnSpMkLst>
            <pc:docMk/>
            <pc:sldMk cId="1425195153" sldId="279"/>
            <ac:cxnSpMk id="54" creationId="{E76CAA7E-0973-6B4E-A90B-BAE3AF4D42B5}"/>
          </ac:cxnSpMkLst>
        </pc:cxnChg>
        <pc:cxnChg chg="add del mod">
          <ac:chgData name="念 熙来" userId="515c07c9a347acda" providerId="LiveId" clId="{F25E32BD-C2D2-754F-93C4-C74C552AECB0}" dt="2021-04-26T15:12:57.800" v="2493" actId="478"/>
          <ac:cxnSpMkLst>
            <pc:docMk/>
            <pc:sldMk cId="1425195153" sldId="279"/>
            <ac:cxnSpMk id="55" creationId="{1E2776DE-D942-594D-BEF9-F1884FF2699A}"/>
          </ac:cxnSpMkLst>
        </pc:cxnChg>
        <pc:cxnChg chg="add del mod">
          <ac:chgData name="念 熙来" userId="515c07c9a347acda" providerId="LiveId" clId="{F25E32BD-C2D2-754F-93C4-C74C552AECB0}" dt="2021-04-26T15:25:35.621" v="2718" actId="478"/>
          <ac:cxnSpMkLst>
            <pc:docMk/>
            <pc:sldMk cId="1425195153" sldId="279"/>
            <ac:cxnSpMk id="87" creationId="{87B66500-B8CF-0548-8076-1405505358EA}"/>
          </ac:cxnSpMkLst>
        </pc:cxnChg>
        <pc:cxnChg chg="add del mod">
          <ac:chgData name="念 熙来" userId="515c07c9a347acda" providerId="LiveId" clId="{F25E32BD-C2D2-754F-93C4-C74C552AECB0}" dt="2021-04-26T15:25:35.621" v="2718" actId="478"/>
          <ac:cxnSpMkLst>
            <pc:docMk/>
            <pc:sldMk cId="1425195153" sldId="279"/>
            <ac:cxnSpMk id="89" creationId="{E1F1A452-D4EF-304F-BC28-12AE3A95CE04}"/>
          </ac:cxnSpMkLst>
        </pc:cxnChg>
        <pc:cxnChg chg="add del mod">
          <ac:chgData name="念 熙来" userId="515c07c9a347acda" providerId="LiveId" clId="{F25E32BD-C2D2-754F-93C4-C74C552AECB0}" dt="2021-04-26T15:25:35.621" v="2718" actId="478"/>
          <ac:cxnSpMkLst>
            <pc:docMk/>
            <pc:sldMk cId="1425195153" sldId="279"/>
            <ac:cxnSpMk id="90" creationId="{3D51D30F-C268-654E-8A38-E1A441123766}"/>
          </ac:cxnSpMkLst>
        </pc:cxnChg>
        <pc:cxnChg chg="add del mod">
          <ac:chgData name="念 熙来" userId="515c07c9a347acda" providerId="LiveId" clId="{F25E32BD-C2D2-754F-93C4-C74C552AECB0}" dt="2021-04-26T15:26:38.348" v="2734" actId="478"/>
          <ac:cxnSpMkLst>
            <pc:docMk/>
            <pc:sldMk cId="1425195153" sldId="279"/>
            <ac:cxnSpMk id="120" creationId="{F84B6DD4-A5D5-184E-8F94-F64B359A6844}"/>
          </ac:cxnSpMkLst>
        </pc:cxnChg>
        <pc:cxnChg chg="add del mod">
          <ac:chgData name="念 熙来" userId="515c07c9a347acda" providerId="LiveId" clId="{F25E32BD-C2D2-754F-93C4-C74C552AECB0}" dt="2021-04-26T15:26:38.348" v="2734" actId="478"/>
          <ac:cxnSpMkLst>
            <pc:docMk/>
            <pc:sldMk cId="1425195153" sldId="279"/>
            <ac:cxnSpMk id="122" creationId="{A1DC9F1E-36CE-1049-A05B-AC2C3DF61C76}"/>
          </ac:cxnSpMkLst>
        </pc:cxnChg>
        <pc:cxnChg chg="add del mod">
          <ac:chgData name="念 熙来" userId="515c07c9a347acda" providerId="LiveId" clId="{F25E32BD-C2D2-754F-93C4-C74C552AECB0}" dt="2021-04-26T15:26:38.348" v="2734" actId="478"/>
          <ac:cxnSpMkLst>
            <pc:docMk/>
            <pc:sldMk cId="1425195153" sldId="279"/>
            <ac:cxnSpMk id="123" creationId="{C64E15A3-A765-4F46-9962-3839C89F74B2}"/>
          </ac:cxnSpMkLst>
        </pc:cxnChg>
      </pc:sldChg>
      <pc:sldChg chg="addSp delSp modSp add mod ord delAnim">
        <pc:chgData name="念 熙来" userId="515c07c9a347acda" providerId="LiveId" clId="{F25E32BD-C2D2-754F-93C4-C74C552AECB0}" dt="2021-04-26T16:04:58.905" v="3095" actId="20577"/>
        <pc:sldMkLst>
          <pc:docMk/>
          <pc:sldMk cId="1330918454" sldId="280"/>
        </pc:sldMkLst>
        <pc:spChg chg="add del mod">
          <ac:chgData name="念 熙来" userId="515c07c9a347acda" providerId="LiveId" clId="{F25E32BD-C2D2-754F-93C4-C74C552AECB0}" dt="2021-04-26T16:03:06.495" v="3045" actId="478"/>
          <ac:spMkLst>
            <pc:docMk/>
            <pc:sldMk cId="1330918454" sldId="280"/>
            <ac:spMk id="6" creationId="{FB6A4FB8-CF6B-F44B-8220-82E27A10BFBD}"/>
          </ac:spMkLst>
        </pc:spChg>
        <pc:spChg chg="add mod">
          <ac:chgData name="念 熙来" userId="515c07c9a347acda" providerId="LiveId" clId="{F25E32BD-C2D2-754F-93C4-C74C552AECB0}" dt="2021-04-26T16:04:48.634" v="3081" actId="20577"/>
          <ac:spMkLst>
            <pc:docMk/>
            <pc:sldMk cId="1330918454" sldId="280"/>
            <ac:spMk id="8" creationId="{F756B2DC-3CFA-1A4C-8E04-9F59D2F55AE1}"/>
          </ac:spMkLst>
        </pc:spChg>
        <pc:spChg chg="add mod">
          <ac:chgData name="念 熙来" userId="515c07c9a347acda" providerId="LiveId" clId="{F25E32BD-C2D2-754F-93C4-C74C552AECB0}" dt="2021-04-26T16:04:33.349" v="3075" actId="1038"/>
          <ac:spMkLst>
            <pc:docMk/>
            <pc:sldMk cId="1330918454" sldId="280"/>
            <ac:spMk id="23" creationId="{8D7521F1-56D9-FC4C-845D-5F9D5A8645EC}"/>
          </ac:spMkLst>
        </pc:spChg>
        <pc:spChg chg="add del mod">
          <ac:chgData name="念 熙来" userId="515c07c9a347acda" providerId="LiveId" clId="{F25E32BD-C2D2-754F-93C4-C74C552AECB0}" dt="2021-04-26T16:04:55.512" v="3090" actId="20577"/>
          <ac:spMkLst>
            <pc:docMk/>
            <pc:sldMk cId="1330918454" sldId="280"/>
            <ac:spMk id="26" creationId="{361EAD7A-7A37-CA49-9DAF-6103F5D86693}"/>
          </ac:spMkLst>
        </pc:spChg>
        <pc:spChg chg="add mod">
          <ac:chgData name="念 熙来" userId="515c07c9a347acda" providerId="LiveId" clId="{F25E32BD-C2D2-754F-93C4-C74C552AECB0}" dt="2021-04-26T16:04:58.905" v="3095" actId="20577"/>
          <ac:spMkLst>
            <pc:docMk/>
            <pc:sldMk cId="1330918454" sldId="280"/>
            <ac:spMk id="27" creationId="{9CBC31DB-70E9-C14C-9165-517D88CA4A91}"/>
          </ac:spMkLst>
        </pc:spChg>
        <pc:spChg chg="mod">
          <ac:chgData name="念 熙来" userId="515c07c9a347acda" providerId="LiveId" clId="{F25E32BD-C2D2-754F-93C4-C74C552AECB0}" dt="2021-04-26T14:16:20.980" v="2162" actId="1036"/>
          <ac:spMkLst>
            <pc:docMk/>
            <pc:sldMk cId="1330918454" sldId="280"/>
            <ac:spMk id="36" creationId="{8AA1CCCB-967D-4483-8C0A-18089043CF3B}"/>
          </ac:spMkLst>
        </pc:spChg>
        <pc:spChg chg="del">
          <ac:chgData name="念 熙来" userId="515c07c9a347acda" providerId="LiveId" clId="{F25E32BD-C2D2-754F-93C4-C74C552AECB0}" dt="2021-04-25T16:18:15.061" v="581" actId="478"/>
          <ac:spMkLst>
            <pc:docMk/>
            <pc:sldMk cId="1330918454" sldId="280"/>
            <ac:spMk id="88" creationId="{5A0F6CDF-610F-429A-AF65-3B711AD2C020}"/>
          </ac:spMkLst>
        </pc:spChg>
        <pc:spChg chg="del">
          <ac:chgData name="念 熙来" userId="515c07c9a347acda" providerId="LiveId" clId="{F25E32BD-C2D2-754F-93C4-C74C552AECB0}" dt="2021-04-25T16:18:15.061" v="581" actId="478"/>
          <ac:spMkLst>
            <pc:docMk/>
            <pc:sldMk cId="1330918454" sldId="280"/>
            <ac:spMk id="89" creationId="{94B8C8C0-C4D5-43D8-9029-A1ABC3EDD792}"/>
          </ac:spMkLst>
        </pc:spChg>
        <pc:spChg chg="del">
          <ac:chgData name="念 熙来" userId="515c07c9a347acda" providerId="LiveId" clId="{F25E32BD-C2D2-754F-93C4-C74C552AECB0}" dt="2021-04-25T16:18:15.061" v="581" actId="478"/>
          <ac:spMkLst>
            <pc:docMk/>
            <pc:sldMk cId="1330918454" sldId="280"/>
            <ac:spMk id="90" creationId="{F71023CA-1586-49AC-AE73-E7BF81C1A0F4}"/>
          </ac:spMkLst>
        </pc:spChg>
        <pc:grpChg chg="del">
          <ac:chgData name="念 熙来" userId="515c07c9a347acda" providerId="LiveId" clId="{F25E32BD-C2D2-754F-93C4-C74C552AECB0}" dt="2021-04-25T16:18:15.061" v="581" actId="478"/>
          <ac:grpSpMkLst>
            <pc:docMk/>
            <pc:sldMk cId="1330918454" sldId="280"/>
            <ac:grpSpMk id="87" creationId="{B039C1CA-A822-4135-9590-14FD3E013DD6}"/>
          </ac:grpSpMkLst>
        </pc:grpChg>
        <pc:picChg chg="add del mod">
          <ac:chgData name="念 熙来" userId="515c07c9a347acda" providerId="LiveId" clId="{F25E32BD-C2D2-754F-93C4-C74C552AECB0}" dt="2021-04-26T15:29:26.440" v="2778" actId="478"/>
          <ac:picMkLst>
            <pc:docMk/>
            <pc:sldMk cId="1330918454" sldId="280"/>
            <ac:picMk id="2" creationId="{E04C1879-7234-D54B-BF4E-10E8ED1F4F96}"/>
          </ac:picMkLst>
        </pc:picChg>
        <pc:picChg chg="add del mod modCrop">
          <ac:chgData name="念 熙来" userId="515c07c9a347acda" providerId="LiveId" clId="{F25E32BD-C2D2-754F-93C4-C74C552AECB0}" dt="2021-04-26T15:29:26.440" v="2778" actId="478"/>
          <ac:picMkLst>
            <pc:docMk/>
            <pc:sldMk cId="1330918454" sldId="280"/>
            <ac:picMk id="3" creationId="{10E110E0-AB94-0940-B549-43D6FB3DF50F}"/>
          </ac:picMkLst>
        </pc:picChg>
        <pc:picChg chg="add del mod">
          <ac:chgData name="念 熙来" userId="515c07c9a347acda" providerId="LiveId" clId="{F25E32BD-C2D2-754F-93C4-C74C552AECB0}" dt="2021-04-26T15:30:10.347" v="2782" actId="478"/>
          <ac:picMkLst>
            <pc:docMk/>
            <pc:sldMk cId="1330918454" sldId="280"/>
            <ac:picMk id="22" creationId="{1FCF3445-16C4-954A-95D7-2DD4AB8C6D7B}"/>
          </ac:picMkLst>
        </pc:picChg>
      </pc:sldChg>
      <pc:sldChg chg="addSp delSp modSp add mod ord">
        <pc:chgData name="念 熙来" userId="515c07c9a347acda" providerId="LiveId" clId="{F25E32BD-C2D2-754F-93C4-C74C552AECB0}" dt="2021-04-26T15:35:49.188" v="2839" actId="20578"/>
        <pc:sldMkLst>
          <pc:docMk/>
          <pc:sldMk cId="2725138604" sldId="281"/>
        </pc:sldMkLst>
        <pc:grpChg chg="add del mod">
          <ac:chgData name="念 熙来" userId="515c07c9a347acda" providerId="LiveId" clId="{F25E32BD-C2D2-754F-93C4-C74C552AECB0}" dt="2021-04-26T08:27:09.894" v="969" actId="478"/>
          <ac:grpSpMkLst>
            <pc:docMk/>
            <pc:sldMk cId="2725138604" sldId="281"/>
            <ac:grpSpMk id="20" creationId="{49396309-F15B-C948-8A80-96683B2F8DB3}"/>
          </ac:grpSpMkLst>
        </pc:grpChg>
        <pc:picChg chg="mod">
          <ac:chgData name="念 熙来" userId="515c07c9a347acda" providerId="LiveId" clId="{F25E32BD-C2D2-754F-93C4-C74C552AECB0}" dt="2021-04-26T08:27:03.039" v="967"/>
          <ac:picMkLst>
            <pc:docMk/>
            <pc:sldMk cId="2725138604" sldId="281"/>
            <ac:picMk id="21" creationId="{A05E240B-B242-5247-B0AA-2E95A5BC0F30}"/>
          </ac:picMkLst>
        </pc:picChg>
        <pc:picChg chg="mod">
          <ac:chgData name="念 熙来" userId="515c07c9a347acda" providerId="LiveId" clId="{F25E32BD-C2D2-754F-93C4-C74C552AECB0}" dt="2021-04-26T08:27:03.039" v="967"/>
          <ac:picMkLst>
            <pc:docMk/>
            <pc:sldMk cId="2725138604" sldId="281"/>
            <ac:picMk id="22" creationId="{2AF94BDC-786B-174D-BD8F-58EB86B4F42D}"/>
          </ac:picMkLst>
        </pc:picChg>
      </pc:sldChg>
      <pc:sldChg chg="addSp delSp modSp add mod ord">
        <pc:chgData name="念 熙来" userId="515c07c9a347acda" providerId="LiveId" clId="{F25E32BD-C2D2-754F-93C4-C74C552AECB0}" dt="2021-04-26T15:44:53.220" v="2869" actId="1035"/>
        <pc:sldMkLst>
          <pc:docMk/>
          <pc:sldMk cId="3864516278" sldId="282"/>
        </pc:sldMkLst>
        <pc:spChg chg="add mod">
          <ac:chgData name="念 熙来" userId="515c07c9a347acda" providerId="LiveId" clId="{F25E32BD-C2D2-754F-93C4-C74C552AECB0}" dt="2021-04-26T15:44:53.220" v="2869" actId="1035"/>
          <ac:spMkLst>
            <pc:docMk/>
            <pc:sldMk cId="3864516278" sldId="282"/>
            <ac:spMk id="2" creationId="{DA9562EB-4035-6C49-887C-A281397EEEA3}"/>
          </ac:spMkLst>
        </pc:spChg>
        <pc:spChg chg="add mod">
          <ac:chgData name="念 熙来" userId="515c07c9a347acda" providerId="LiveId" clId="{F25E32BD-C2D2-754F-93C4-C74C552AECB0}" dt="2021-04-26T15:44:53.220" v="2869" actId="1035"/>
          <ac:spMkLst>
            <pc:docMk/>
            <pc:sldMk cId="3864516278" sldId="282"/>
            <ac:spMk id="8" creationId="{2E6854EF-0FA1-1049-9FDB-C97D7A5A12AB}"/>
          </ac:spMkLst>
        </pc:spChg>
        <pc:spChg chg="add mod">
          <ac:chgData name="念 熙来" userId="515c07c9a347acda" providerId="LiveId" clId="{F25E32BD-C2D2-754F-93C4-C74C552AECB0}" dt="2021-04-26T15:44:53.220" v="2869" actId="1035"/>
          <ac:spMkLst>
            <pc:docMk/>
            <pc:sldMk cId="3864516278" sldId="282"/>
            <ac:spMk id="24" creationId="{34FBDF1A-B9C9-7543-90C6-17A8C64777AB}"/>
          </ac:spMkLst>
        </pc:spChg>
        <pc:spChg chg="add mod">
          <ac:chgData name="念 熙来" userId="515c07c9a347acda" providerId="LiveId" clId="{F25E32BD-C2D2-754F-93C4-C74C552AECB0}" dt="2021-04-26T15:44:53.220" v="2869" actId="1035"/>
          <ac:spMkLst>
            <pc:docMk/>
            <pc:sldMk cId="3864516278" sldId="282"/>
            <ac:spMk id="25" creationId="{2A658143-4A52-C448-9DB0-8878C1EBACB8}"/>
          </ac:spMkLst>
        </pc:spChg>
        <pc:spChg chg="mod">
          <ac:chgData name="念 熙来" userId="515c07c9a347acda" providerId="LiveId" clId="{F25E32BD-C2D2-754F-93C4-C74C552AECB0}" dt="2021-04-26T15:01:36.087" v="2470" actId="1037"/>
          <ac:spMkLst>
            <pc:docMk/>
            <pc:sldMk cId="3864516278" sldId="282"/>
            <ac:spMk id="36" creationId="{8AA1CCCB-967D-4483-8C0A-18089043CF3B}"/>
          </ac:spMkLst>
        </pc:spChg>
        <pc:picChg chg="add del mod">
          <ac:chgData name="念 熙来" userId="515c07c9a347acda" providerId="LiveId" clId="{F25E32BD-C2D2-754F-93C4-C74C552AECB0}" dt="2021-04-26T08:42:30.008" v="1307" actId="478"/>
          <ac:picMkLst>
            <pc:docMk/>
            <pc:sldMk cId="3864516278" sldId="282"/>
            <ac:picMk id="2" creationId="{36F065CF-D6B4-F94C-A3AD-F392B343BD9B}"/>
          </ac:picMkLst>
        </pc:picChg>
        <pc:picChg chg="add del mod">
          <ac:chgData name="念 熙来" userId="515c07c9a347acda" providerId="LiveId" clId="{F25E32BD-C2D2-754F-93C4-C74C552AECB0}" dt="2021-04-26T08:42:29.103" v="1306" actId="478"/>
          <ac:picMkLst>
            <pc:docMk/>
            <pc:sldMk cId="3864516278" sldId="282"/>
            <ac:picMk id="3" creationId="{CE902EBE-8A31-564A-8EDD-784093004913}"/>
          </ac:picMkLst>
        </pc:picChg>
        <pc:picChg chg="add mod">
          <ac:chgData name="念 熙来" userId="515c07c9a347acda" providerId="LiveId" clId="{F25E32BD-C2D2-754F-93C4-C74C552AECB0}" dt="2021-04-26T15:44:53.220" v="2869" actId="1035"/>
          <ac:picMkLst>
            <pc:docMk/>
            <pc:sldMk cId="3864516278" sldId="282"/>
            <ac:picMk id="3" creationId="{FF0DDD8B-D55B-BE48-B9B6-B909FB38B7F8}"/>
          </ac:picMkLst>
        </pc:picChg>
        <pc:picChg chg="add del mod">
          <ac:chgData name="念 熙来" userId="515c07c9a347acda" providerId="LiveId" clId="{F25E32BD-C2D2-754F-93C4-C74C552AECB0}" dt="2021-04-26T12:44:55.292" v="1626" actId="478"/>
          <ac:picMkLst>
            <pc:docMk/>
            <pc:sldMk cId="3864516278" sldId="282"/>
            <ac:picMk id="6" creationId="{EAE57C2C-8264-6140-A46A-5478A3BA82EC}"/>
          </ac:picMkLst>
        </pc:picChg>
        <pc:picChg chg="add mod">
          <ac:chgData name="念 熙来" userId="515c07c9a347acda" providerId="LiveId" clId="{F25E32BD-C2D2-754F-93C4-C74C552AECB0}" dt="2021-04-26T15:44:53.220" v="2869" actId="1035"/>
          <ac:picMkLst>
            <pc:docMk/>
            <pc:sldMk cId="3864516278" sldId="282"/>
            <ac:picMk id="26" creationId="{1DA4ECA8-B88C-2C42-9058-91592F79D3A2}"/>
          </ac:picMkLst>
        </pc:picChg>
      </pc:sldChg>
      <pc:sldChg chg="addSp delSp modSp add mod">
        <pc:chgData name="念 熙来" userId="515c07c9a347acda" providerId="LiveId" clId="{F25E32BD-C2D2-754F-93C4-C74C552AECB0}" dt="2021-04-26T15:32:03.384" v="2829" actId="1076"/>
        <pc:sldMkLst>
          <pc:docMk/>
          <pc:sldMk cId="3347265343" sldId="283"/>
        </pc:sldMkLst>
        <pc:spChg chg="add mod">
          <ac:chgData name="念 熙来" userId="515c07c9a347acda" providerId="LiveId" clId="{F25E32BD-C2D2-754F-93C4-C74C552AECB0}" dt="2021-04-26T15:31:33.539" v="2792" actId="1076"/>
          <ac:spMkLst>
            <pc:docMk/>
            <pc:sldMk cId="3347265343" sldId="283"/>
            <ac:spMk id="21" creationId="{595569A7-0D93-014B-9FD0-B432C5AB0C44}"/>
          </ac:spMkLst>
        </pc:spChg>
        <pc:spChg chg="mod">
          <ac:chgData name="念 熙来" userId="515c07c9a347acda" providerId="LiveId" clId="{F25E32BD-C2D2-754F-93C4-C74C552AECB0}" dt="2021-04-26T15:32:03.384" v="2829" actId="1076"/>
          <ac:spMkLst>
            <pc:docMk/>
            <pc:sldMk cId="3347265343" sldId="283"/>
            <ac:spMk id="36" creationId="{8AA1CCCB-967D-4483-8C0A-18089043CF3B}"/>
          </ac:spMkLst>
        </pc:spChg>
        <pc:picChg chg="add del mod">
          <ac:chgData name="念 熙来" userId="515c07c9a347acda" providerId="LiveId" clId="{F25E32BD-C2D2-754F-93C4-C74C552AECB0}" dt="2021-04-26T15:31:22.029" v="2788" actId="478"/>
          <ac:picMkLst>
            <pc:docMk/>
            <pc:sldMk cId="3347265343" sldId="283"/>
            <ac:picMk id="2" creationId="{2F202A37-2A8B-7347-8E75-DE3A1E72686D}"/>
          </ac:picMkLst>
        </pc:picChg>
      </pc:sldChg>
      <pc:sldChg chg="addSp delSp modSp add mod ord">
        <pc:chgData name="念 熙来" userId="515c07c9a347acda" providerId="LiveId" clId="{F25E32BD-C2D2-754F-93C4-C74C552AECB0}" dt="2021-04-26T15:02:23.541" v="2471" actId="14100"/>
        <pc:sldMkLst>
          <pc:docMk/>
          <pc:sldMk cId="1208427482" sldId="284"/>
        </pc:sldMkLst>
        <pc:spChg chg="add mod">
          <ac:chgData name="念 熙来" userId="515c07c9a347acda" providerId="LiveId" clId="{F25E32BD-C2D2-754F-93C4-C74C552AECB0}" dt="2021-04-26T08:37:00.945" v="1268" actId="207"/>
          <ac:spMkLst>
            <pc:docMk/>
            <pc:sldMk cId="1208427482" sldId="284"/>
            <ac:spMk id="3" creationId="{24316A65-E6E1-424E-8F37-8834F5B690B7}"/>
          </ac:spMkLst>
        </pc:spChg>
        <pc:spChg chg="add del mod">
          <ac:chgData name="念 熙来" userId="515c07c9a347acda" providerId="LiveId" clId="{F25E32BD-C2D2-754F-93C4-C74C552AECB0}" dt="2021-04-25T16:32:39.694" v="703" actId="478"/>
          <ac:spMkLst>
            <pc:docMk/>
            <pc:sldMk cId="1208427482" sldId="284"/>
            <ac:spMk id="20" creationId="{795EADBD-0C5C-0347-B035-BA0FB0C68C6B}"/>
          </ac:spMkLst>
        </pc:spChg>
        <pc:spChg chg="add del mod">
          <ac:chgData name="念 熙来" userId="515c07c9a347acda" providerId="LiveId" clId="{F25E32BD-C2D2-754F-93C4-C74C552AECB0}" dt="2021-04-25T16:32:39.694" v="703" actId="478"/>
          <ac:spMkLst>
            <pc:docMk/>
            <pc:sldMk cId="1208427482" sldId="284"/>
            <ac:spMk id="21" creationId="{55022226-A27F-F749-ABA4-B6DA16D7898D}"/>
          </ac:spMkLst>
        </pc:spChg>
        <pc:spChg chg="add del mod">
          <ac:chgData name="念 熙来" userId="515c07c9a347acda" providerId="LiveId" clId="{F25E32BD-C2D2-754F-93C4-C74C552AECB0}" dt="2021-04-25T16:32:39.694" v="703" actId="478"/>
          <ac:spMkLst>
            <pc:docMk/>
            <pc:sldMk cId="1208427482" sldId="284"/>
            <ac:spMk id="22" creationId="{3303BF4D-0BBF-7E43-BABC-2C1085E6545B}"/>
          </ac:spMkLst>
        </pc:spChg>
        <pc:spChg chg="add del mod">
          <ac:chgData name="念 熙来" userId="515c07c9a347acda" providerId="LiveId" clId="{F25E32BD-C2D2-754F-93C4-C74C552AECB0}" dt="2021-04-25T16:32:39.694" v="703" actId="478"/>
          <ac:spMkLst>
            <pc:docMk/>
            <pc:sldMk cId="1208427482" sldId="284"/>
            <ac:spMk id="23" creationId="{8F7CB8DE-B41D-ED42-A8D3-078ED7643E45}"/>
          </ac:spMkLst>
        </pc:spChg>
        <pc:spChg chg="add del mod">
          <ac:chgData name="念 熙来" userId="515c07c9a347acda" providerId="LiveId" clId="{F25E32BD-C2D2-754F-93C4-C74C552AECB0}" dt="2021-04-25T16:32:39.694" v="703" actId="478"/>
          <ac:spMkLst>
            <pc:docMk/>
            <pc:sldMk cId="1208427482" sldId="284"/>
            <ac:spMk id="24" creationId="{0FDF5CE4-CDF5-E34E-8EB1-4B643D641ADC}"/>
          </ac:spMkLst>
        </pc:spChg>
        <pc:spChg chg="add del mod">
          <ac:chgData name="念 熙来" userId="515c07c9a347acda" providerId="LiveId" clId="{F25E32BD-C2D2-754F-93C4-C74C552AECB0}" dt="2021-04-25T16:32:39.694" v="703" actId="478"/>
          <ac:spMkLst>
            <pc:docMk/>
            <pc:sldMk cId="1208427482" sldId="284"/>
            <ac:spMk id="25" creationId="{655FEB97-6E0E-DF4D-8819-9D8E4E2B8FE4}"/>
          </ac:spMkLst>
        </pc:spChg>
        <pc:spChg chg="add del mod">
          <ac:chgData name="念 熙来" userId="515c07c9a347acda" providerId="LiveId" clId="{F25E32BD-C2D2-754F-93C4-C74C552AECB0}" dt="2021-04-25T16:32:39.694" v="703" actId="478"/>
          <ac:spMkLst>
            <pc:docMk/>
            <pc:sldMk cId="1208427482" sldId="284"/>
            <ac:spMk id="26" creationId="{060B30CC-63CE-624C-93AF-3C224B121C97}"/>
          </ac:spMkLst>
        </pc:spChg>
        <pc:spChg chg="add del mod">
          <ac:chgData name="念 熙来" userId="515c07c9a347acda" providerId="LiveId" clId="{F25E32BD-C2D2-754F-93C4-C74C552AECB0}" dt="2021-04-25T16:32:39.694" v="703" actId="478"/>
          <ac:spMkLst>
            <pc:docMk/>
            <pc:sldMk cId="1208427482" sldId="284"/>
            <ac:spMk id="27" creationId="{BE164FB2-BAFA-5148-8CBB-461FC962BDB9}"/>
          </ac:spMkLst>
        </pc:spChg>
        <pc:spChg chg="add del mod">
          <ac:chgData name="念 熙来" userId="515c07c9a347acda" providerId="LiveId" clId="{F25E32BD-C2D2-754F-93C4-C74C552AECB0}" dt="2021-04-25T16:32:39.694" v="703" actId="478"/>
          <ac:spMkLst>
            <pc:docMk/>
            <pc:sldMk cId="1208427482" sldId="284"/>
            <ac:spMk id="28" creationId="{CBA46047-854E-EB4C-A9DF-970577A248DC}"/>
          </ac:spMkLst>
        </pc:spChg>
        <pc:spChg chg="mod">
          <ac:chgData name="念 熙来" userId="515c07c9a347acda" providerId="LiveId" clId="{F25E32BD-C2D2-754F-93C4-C74C552AECB0}" dt="2021-04-25T16:34:59.965" v="834" actId="20577"/>
          <ac:spMkLst>
            <pc:docMk/>
            <pc:sldMk cId="1208427482" sldId="284"/>
            <ac:spMk id="36" creationId="{8AA1CCCB-967D-4483-8C0A-18089043CF3B}"/>
          </ac:spMkLst>
        </pc:spChg>
        <pc:spChg chg="add del mod">
          <ac:chgData name="念 熙来" userId="515c07c9a347acda" providerId="LiveId" clId="{F25E32BD-C2D2-754F-93C4-C74C552AECB0}" dt="2021-04-25T16:32:39.694" v="703" actId="478"/>
          <ac:spMkLst>
            <pc:docMk/>
            <pc:sldMk cId="1208427482" sldId="284"/>
            <ac:spMk id="37" creationId="{0BA90637-18D1-C241-A30C-EC9EF6AD3324}"/>
          </ac:spMkLst>
        </pc:spChg>
        <pc:spChg chg="add mod">
          <ac:chgData name="念 熙来" userId="515c07c9a347acda" providerId="LiveId" clId="{F25E32BD-C2D2-754F-93C4-C74C552AECB0}" dt="2021-04-26T14:13:11.348" v="2113" actId="1038"/>
          <ac:spMkLst>
            <pc:docMk/>
            <pc:sldMk cId="1208427482" sldId="284"/>
            <ac:spMk id="37" creationId="{C60E2A40-F731-B649-A3C6-E593D161548E}"/>
          </ac:spMkLst>
        </pc:spChg>
        <pc:spChg chg="add mod">
          <ac:chgData name="念 熙来" userId="515c07c9a347acda" providerId="LiveId" clId="{F25E32BD-C2D2-754F-93C4-C74C552AECB0}" dt="2021-04-26T15:02:23.541" v="2471" actId="14100"/>
          <ac:spMkLst>
            <pc:docMk/>
            <pc:sldMk cId="1208427482" sldId="284"/>
            <ac:spMk id="38" creationId="{3421CC2F-3E83-E941-8D98-4180B43155CD}"/>
          </ac:spMkLst>
        </pc:spChg>
        <pc:spChg chg="add mod">
          <ac:chgData name="念 熙来" userId="515c07c9a347acda" providerId="LiveId" clId="{F25E32BD-C2D2-754F-93C4-C74C552AECB0}" dt="2021-04-25T16:34:01.763" v="811" actId="1076"/>
          <ac:spMkLst>
            <pc:docMk/>
            <pc:sldMk cId="1208427482" sldId="284"/>
            <ac:spMk id="39" creationId="{A461813A-2B52-C94B-96A9-2785F04DEF5A}"/>
          </ac:spMkLst>
        </pc:spChg>
        <pc:spChg chg="add mod">
          <ac:chgData name="念 熙来" userId="515c07c9a347acda" providerId="LiveId" clId="{F25E32BD-C2D2-754F-93C4-C74C552AECB0}" dt="2021-04-25T16:34:01.763" v="811" actId="1076"/>
          <ac:spMkLst>
            <pc:docMk/>
            <pc:sldMk cId="1208427482" sldId="284"/>
            <ac:spMk id="40" creationId="{E4C1A0F8-DC83-1F4E-8831-645D26C29571}"/>
          </ac:spMkLst>
        </pc:spChg>
        <pc:spChg chg="add mod">
          <ac:chgData name="念 熙来" userId="515c07c9a347acda" providerId="LiveId" clId="{F25E32BD-C2D2-754F-93C4-C74C552AECB0}" dt="2021-04-25T16:34:01.763" v="811" actId="1076"/>
          <ac:spMkLst>
            <pc:docMk/>
            <pc:sldMk cId="1208427482" sldId="284"/>
            <ac:spMk id="41" creationId="{409DA320-68FF-CC40-912B-AEAEEBDAD0FF}"/>
          </ac:spMkLst>
        </pc:spChg>
        <pc:spChg chg="add mod">
          <ac:chgData name="念 熙来" userId="515c07c9a347acda" providerId="LiveId" clId="{F25E32BD-C2D2-754F-93C4-C74C552AECB0}" dt="2021-04-25T16:34:01.763" v="811" actId="1076"/>
          <ac:spMkLst>
            <pc:docMk/>
            <pc:sldMk cId="1208427482" sldId="284"/>
            <ac:spMk id="42" creationId="{2E60954F-CD29-4D4A-B837-BA1E413279EF}"/>
          </ac:spMkLst>
        </pc:spChg>
        <pc:spChg chg="add mod">
          <ac:chgData name="念 熙来" userId="515c07c9a347acda" providerId="LiveId" clId="{F25E32BD-C2D2-754F-93C4-C74C552AECB0}" dt="2021-04-25T16:34:01.763" v="811" actId="1076"/>
          <ac:spMkLst>
            <pc:docMk/>
            <pc:sldMk cId="1208427482" sldId="284"/>
            <ac:spMk id="43" creationId="{46AF6766-79B6-9F43-BA5F-AB207E42630E}"/>
          </ac:spMkLst>
        </pc:spChg>
        <pc:spChg chg="add mod">
          <ac:chgData name="念 熙来" userId="515c07c9a347acda" providerId="LiveId" clId="{F25E32BD-C2D2-754F-93C4-C74C552AECB0}" dt="2021-04-25T16:34:01.763" v="811" actId="1076"/>
          <ac:spMkLst>
            <pc:docMk/>
            <pc:sldMk cId="1208427482" sldId="284"/>
            <ac:spMk id="44" creationId="{A89D5650-0082-4943-9928-1FD79454E366}"/>
          </ac:spMkLst>
        </pc:spChg>
        <pc:spChg chg="add mod">
          <ac:chgData name="念 熙来" userId="515c07c9a347acda" providerId="LiveId" clId="{F25E32BD-C2D2-754F-93C4-C74C552AECB0}" dt="2021-04-25T16:34:01.763" v="811" actId="1076"/>
          <ac:spMkLst>
            <pc:docMk/>
            <pc:sldMk cId="1208427482" sldId="284"/>
            <ac:spMk id="45" creationId="{C6236E53-FE36-1F40-BD0E-C6A357454BC0}"/>
          </ac:spMkLst>
        </pc:spChg>
        <pc:spChg chg="add mod">
          <ac:chgData name="念 熙来" userId="515c07c9a347acda" providerId="LiveId" clId="{F25E32BD-C2D2-754F-93C4-C74C552AECB0}" dt="2021-04-25T16:34:01.763" v="811" actId="1076"/>
          <ac:spMkLst>
            <pc:docMk/>
            <pc:sldMk cId="1208427482" sldId="284"/>
            <ac:spMk id="46" creationId="{C5CC4C29-EEEC-B44D-AE50-354782A93E7F}"/>
          </ac:spMkLst>
        </pc:spChg>
        <pc:spChg chg="add mod">
          <ac:chgData name="念 熙来" userId="515c07c9a347acda" providerId="LiveId" clId="{F25E32BD-C2D2-754F-93C4-C74C552AECB0}" dt="2021-04-26T12:56:42.460" v="1936" actId="20577"/>
          <ac:spMkLst>
            <pc:docMk/>
            <pc:sldMk cId="1208427482" sldId="284"/>
            <ac:spMk id="47" creationId="{8767DF2C-120E-D94E-AA3C-2CFEAFBC3881}"/>
          </ac:spMkLst>
        </pc:spChg>
        <pc:picChg chg="add mod">
          <ac:chgData name="念 熙来" userId="515c07c9a347acda" providerId="LiveId" clId="{F25E32BD-C2D2-754F-93C4-C74C552AECB0}" dt="2021-04-26T12:58:28.976" v="2025" actId="1036"/>
          <ac:picMkLst>
            <pc:docMk/>
            <pc:sldMk cId="1208427482" sldId="284"/>
            <ac:picMk id="2" creationId="{244DF0F6-698E-874D-920A-831A643A364C}"/>
          </ac:picMkLst>
        </pc:picChg>
      </pc:sldChg>
      <pc:sldChg chg="addSp delSp modSp add mod">
        <pc:chgData name="念 熙来" userId="515c07c9a347acda" providerId="LiveId" clId="{F25E32BD-C2D2-754F-93C4-C74C552AECB0}" dt="2021-04-26T15:29:15.754" v="2777" actId="1076"/>
        <pc:sldMkLst>
          <pc:docMk/>
          <pc:sldMk cId="2043624179" sldId="285"/>
        </pc:sldMkLst>
        <pc:spChg chg="add del mod">
          <ac:chgData name="念 熙来" userId="515c07c9a347acda" providerId="LiveId" clId="{F25E32BD-C2D2-754F-93C4-C74C552AECB0}" dt="2021-04-26T15:28:58.529" v="2770" actId="478"/>
          <ac:spMkLst>
            <pc:docMk/>
            <pc:sldMk cId="2043624179" sldId="285"/>
            <ac:spMk id="22" creationId="{508B9080-8DA1-8047-A363-6C62255AC985}"/>
          </ac:spMkLst>
        </pc:spChg>
        <pc:spChg chg="mod">
          <ac:chgData name="念 熙来" userId="515c07c9a347acda" providerId="LiveId" clId="{F25E32BD-C2D2-754F-93C4-C74C552AECB0}" dt="2021-04-26T15:28:23.953" v="2764"/>
          <ac:spMkLst>
            <pc:docMk/>
            <pc:sldMk cId="2043624179" sldId="285"/>
            <ac:spMk id="25" creationId="{395BB1A5-920C-6A4C-958D-AF21F7B254DD}"/>
          </ac:spMkLst>
        </pc:spChg>
        <pc:spChg chg="mod">
          <ac:chgData name="念 熙来" userId="515c07c9a347acda" providerId="LiveId" clId="{F25E32BD-C2D2-754F-93C4-C74C552AECB0}" dt="2021-04-26T15:28:23.953" v="2764"/>
          <ac:spMkLst>
            <pc:docMk/>
            <pc:sldMk cId="2043624179" sldId="285"/>
            <ac:spMk id="26" creationId="{93A4C9E9-8EB0-1640-AD61-50D1B37F0476}"/>
          </ac:spMkLst>
        </pc:spChg>
        <pc:spChg chg="mod">
          <ac:chgData name="念 熙来" userId="515c07c9a347acda" providerId="LiveId" clId="{F25E32BD-C2D2-754F-93C4-C74C552AECB0}" dt="2021-04-26T15:28:23.953" v="2764"/>
          <ac:spMkLst>
            <pc:docMk/>
            <pc:sldMk cId="2043624179" sldId="285"/>
            <ac:spMk id="27" creationId="{64279C5E-B808-F24B-9F23-9199DBA34E47}"/>
          </ac:spMkLst>
        </pc:spChg>
        <pc:spChg chg="mod">
          <ac:chgData name="念 熙来" userId="515c07c9a347acda" providerId="LiveId" clId="{F25E32BD-C2D2-754F-93C4-C74C552AECB0}" dt="2021-04-26T14:16:14.736" v="2150" actId="1037"/>
          <ac:spMkLst>
            <pc:docMk/>
            <pc:sldMk cId="2043624179" sldId="285"/>
            <ac:spMk id="36" creationId="{8AA1CCCB-967D-4483-8C0A-18089043CF3B}"/>
          </ac:spMkLst>
        </pc:spChg>
        <pc:spChg chg="mod">
          <ac:chgData name="念 熙来" userId="515c07c9a347acda" providerId="LiveId" clId="{F25E32BD-C2D2-754F-93C4-C74C552AECB0}" dt="2021-04-26T15:28:23.953" v="2764"/>
          <ac:spMkLst>
            <pc:docMk/>
            <pc:sldMk cId="2043624179" sldId="285"/>
            <ac:spMk id="37" creationId="{CE703A8B-610C-AD42-8CA3-FD5485D88786}"/>
          </ac:spMkLst>
        </pc:spChg>
        <pc:spChg chg="mod">
          <ac:chgData name="念 熙来" userId="515c07c9a347acda" providerId="LiveId" clId="{F25E32BD-C2D2-754F-93C4-C74C552AECB0}" dt="2021-04-26T15:28:23.953" v="2764"/>
          <ac:spMkLst>
            <pc:docMk/>
            <pc:sldMk cId="2043624179" sldId="285"/>
            <ac:spMk id="38" creationId="{661F665C-FFED-4E43-B060-31E4553D5744}"/>
          </ac:spMkLst>
        </pc:spChg>
        <pc:spChg chg="mod">
          <ac:chgData name="念 熙来" userId="515c07c9a347acda" providerId="LiveId" clId="{F25E32BD-C2D2-754F-93C4-C74C552AECB0}" dt="2021-04-26T15:28:23.953" v="2764"/>
          <ac:spMkLst>
            <pc:docMk/>
            <pc:sldMk cId="2043624179" sldId="285"/>
            <ac:spMk id="39" creationId="{A5A2A286-6994-BB4D-A489-8F0AA34C3D94}"/>
          </ac:spMkLst>
        </pc:spChg>
        <pc:spChg chg="add del mod">
          <ac:chgData name="念 熙来" userId="515c07c9a347acda" providerId="LiveId" clId="{F25E32BD-C2D2-754F-93C4-C74C552AECB0}" dt="2021-04-26T15:28:58.529" v="2770" actId="478"/>
          <ac:spMkLst>
            <pc:docMk/>
            <pc:sldMk cId="2043624179" sldId="285"/>
            <ac:spMk id="40" creationId="{D5D37BA6-B26A-3747-B947-DE722488EA45}"/>
          </ac:spMkLst>
        </pc:spChg>
        <pc:grpChg chg="add del mod">
          <ac:chgData name="念 熙来" userId="515c07c9a347acda" providerId="LiveId" clId="{F25E32BD-C2D2-754F-93C4-C74C552AECB0}" dt="2021-04-26T15:28:58.529" v="2770" actId="478"/>
          <ac:grpSpMkLst>
            <pc:docMk/>
            <pc:sldMk cId="2043624179" sldId="285"/>
            <ac:grpSpMk id="23" creationId="{88CA138C-2139-FA47-B02D-9B2A7EAE56E9}"/>
          </ac:grpSpMkLst>
        </pc:grpChg>
        <pc:grpChg chg="mod">
          <ac:chgData name="念 熙来" userId="515c07c9a347acda" providerId="LiveId" clId="{F25E32BD-C2D2-754F-93C4-C74C552AECB0}" dt="2021-04-26T15:28:23.953" v="2764"/>
          <ac:grpSpMkLst>
            <pc:docMk/>
            <pc:sldMk cId="2043624179" sldId="285"/>
            <ac:grpSpMk id="24" creationId="{0D313B03-CFFF-6547-9292-4873E8751159}"/>
          </ac:grpSpMkLst>
        </pc:grpChg>
        <pc:grpChg chg="mod">
          <ac:chgData name="念 熙来" userId="515c07c9a347acda" providerId="LiveId" clId="{F25E32BD-C2D2-754F-93C4-C74C552AECB0}" dt="2021-04-26T15:28:23.953" v="2764"/>
          <ac:grpSpMkLst>
            <pc:docMk/>
            <pc:sldMk cId="2043624179" sldId="285"/>
            <ac:grpSpMk id="28" creationId="{4DEE00D9-1963-9C43-AFF9-F2EDDD9EDDEF}"/>
          </ac:grpSpMkLst>
        </pc:grpChg>
        <pc:picChg chg="del">
          <ac:chgData name="念 熙来" userId="515c07c9a347acda" providerId="LiveId" clId="{F25E32BD-C2D2-754F-93C4-C74C552AECB0}" dt="2021-04-26T15:28:11.551" v="2763" actId="478"/>
          <ac:picMkLst>
            <pc:docMk/>
            <pc:sldMk cId="2043624179" sldId="285"/>
            <ac:picMk id="2" creationId="{E04C1879-7234-D54B-BF4E-10E8ED1F4F96}"/>
          </ac:picMkLst>
        </pc:picChg>
        <pc:picChg chg="del">
          <ac:chgData name="念 熙来" userId="515c07c9a347acda" providerId="LiveId" clId="{F25E32BD-C2D2-754F-93C4-C74C552AECB0}" dt="2021-04-26T15:28:11.551" v="2763" actId="478"/>
          <ac:picMkLst>
            <pc:docMk/>
            <pc:sldMk cId="2043624179" sldId="285"/>
            <ac:picMk id="3" creationId="{10E110E0-AB94-0940-B549-43D6FB3DF50F}"/>
          </ac:picMkLst>
        </pc:picChg>
        <pc:picChg chg="add mod">
          <ac:chgData name="念 熙来" userId="515c07c9a347acda" providerId="LiveId" clId="{F25E32BD-C2D2-754F-93C4-C74C552AECB0}" dt="2021-04-26T15:29:15.754" v="2777" actId="1076"/>
          <ac:picMkLst>
            <pc:docMk/>
            <pc:sldMk cId="2043624179" sldId="285"/>
            <ac:picMk id="6" creationId="{D4E0F6D8-A6C0-F144-A7F2-A5A2D586BB62}"/>
          </ac:picMkLst>
        </pc:picChg>
      </pc:sldChg>
      <pc:sldChg chg="addSp delSp modSp add mod">
        <pc:chgData name="念 熙来" userId="515c07c9a347acda" providerId="LiveId" clId="{F25E32BD-C2D2-754F-93C4-C74C552AECB0}" dt="2021-04-26T15:46:05.866" v="2871" actId="1076"/>
        <pc:sldMkLst>
          <pc:docMk/>
          <pc:sldMk cId="2806291148" sldId="286"/>
        </pc:sldMkLst>
        <pc:spChg chg="add del mod">
          <ac:chgData name="念 熙来" userId="515c07c9a347acda" providerId="LiveId" clId="{F25E32BD-C2D2-754F-93C4-C74C552AECB0}" dt="2021-04-26T15:34:55.549" v="2830" actId="478"/>
          <ac:spMkLst>
            <pc:docMk/>
            <pc:sldMk cId="2806291148" sldId="286"/>
            <ac:spMk id="23" creationId="{69CDBB26-AAB4-E742-A941-A73F78CA9C70}"/>
          </ac:spMkLst>
        </pc:spChg>
        <pc:spChg chg="add del mod">
          <ac:chgData name="念 熙来" userId="515c07c9a347acda" providerId="LiveId" clId="{F25E32BD-C2D2-754F-93C4-C74C552AECB0}" dt="2021-04-26T14:21:14.411" v="2164"/>
          <ac:spMkLst>
            <pc:docMk/>
            <pc:sldMk cId="2806291148" sldId="286"/>
            <ac:spMk id="24" creationId="{CB1EFC86-E883-AC41-A0C4-C330DE33D2EE}"/>
          </ac:spMkLst>
        </pc:spChg>
        <pc:spChg chg="add del mod">
          <ac:chgData name="念 熙来" userId="515c07c9a347acda" providerId="LiveId" clId="{F25E32BD-C2D2-754F-93C4-C74C552AECB0}" dt="2021-04-26T14:21:16.158" v="2166"/>
          <ac:spMkLst>
            <pc:docMk/>
            <pc:sldMk cId="2806291148" sldId="286"/>
            <ac:spMk id="25" creationId="{31EEBCC7-CE28-5B44-AEFE-AA133942CCBF}"/>
          </ac:spMkLst>
        </pc:spChg>
        <pc:spChg chg="mod">
          <ac:chgData name="念 熙来" userId="515c07c9a347acda" providerId="LiveId" clId="{F25E32BD-C2D2-754F-93C4-C74C552AECB0}" dt="2021-04-26T08:34:31.268" v="1246" actId="20577"/>
          <ac:spMkLst>
            <pc:docMk/>
            <pc:sldMk cId="2806291148" sldId="286"/>
            <ac:spMk id="36" creationId="{8AA1CCCB-967D-4483-8C0A-18089043CF3B}"/>
          </ac:spMkLst>
        </pc:spChg>
        <pc:grpChg chg="add del">
          <ac:chgData name="念 熙来" userId="515c07c9a347acda" providerId="LiveId" clId="{F25E32BD-C2D2-754F-93C4-C74C552AECB0}" dt="2021-04-26T08:28:01.407" v="1007" actId="478"/>
          <ac:grpSpMkLst>
            <pc:docMk/>
            <pc:sldMk cId="2806291148" sldId="286"/>
            <ac:grpSpMk id="20" creationId="{49396309-F15B-C948-8A80-96683B2F8DB3}"/>
          </ac:grpSpMkLst>
        </pc:grpChg>
        <pc:picChg chg="add del mod">
          <ac:chgData name="念 熙来" userId="515c07c9a347acda" providerId="LiveId" clId="{F25E32BD-C2D2-754F-93C4-C74C552AECB0}" dt="2021-04-26T12:49:57.011" v="1766" actId="478"/>
          <ac:picMkLst>
            <pc:docMk/>
            <pc:sldMk cId="2806291148" sldId="286"/>
            <ac:picMk id="2" creationId="{74C7EB99-28C3-8A42-969E-042916A07AC8}"/>
          </ac:picMkLst>
        </pc:picChg>
        <pc:picChg chg="add del mod">
          <ac:chgData name="念 熙来" userId="515c07c9a347acda" providerId="LiveId" clId="{F25E32BD-C2D2-754F-93C4-C74C552AECB0}" dt="2021-04-26T14:24:15.217" v="2218" actId="478"/>
          <ac:picMkLst>
            <pc:docMk/>
            <pc:sldMk cId="2806291148" sldId="286"/>
            <ac:picMk id="2" creationId="{AF8991C4-6B88-6C44-ACC7-C9D26BC9DBF7}"/>
          </ac:picMkLst>
        </pc:picChg>
        <pc:picChg chg="del mod topLvl">
          <ac:chgData name="念 熙来" userId="515c07c9a347acda" providerId="LiveId" clId="{F25E32BD-C2D2-754F-93C4-C74C552AECB0}" dt="2021-04-26T08:28:01.407" v="1007" actId="478"/>
          <ac:picMkLst>
            <pc:docMk/>
            <pc:sldMk cId="2806291148" sldId="286"/>
            <ac:picMk id="21" creationId="{A05E240B-B242-5247-B0AA-2E95A5BC0F30}"/>
          </ac:picMkLst>
        </pc:picChg>
        <pc:picChg chg="add del mod topLvl">
          <ac:chgData name="念 熙来" userId="515c07c9a347acda" providerId="LiveId" clId="{F25E32BD-C2D2-754F-93C4-C74C552AECB0}" dt="2021-04-26T15:46:05.866" v="2871" actId="1076"/>
          <ac:picMkLst>
            <pc:docMk/>
            <pc:sldMk cId="2806291148" sldId="286"/>
            <ac:picMk id="22" creationId="{2AF94BDC-786B-174D-BD8F-58EB86B4F42D}"/>
          </ac:picMkLst>
        </pc:picChg>
      </pc:sldChg>
      <pc:sldChg chg="modSp add mod">
        <pc:chgData name="念 熙来" userId="515c07c9a347acda" providerId="LiveId" clId="{F25E32BD-C2D2-754F-93C4-C74C552AECB0}" dt="2021-04-26T08:32:15.790" v="1040" actId="108"/>
        <pc:sldMkLst>
          <pc:docMk/>
          <pc:sldMk cId="996179357" sldId="287"/>
        </pc:sldMkLst>
        <pc:spChg chg="mod">
          <ac:chgData name="念 熙来" userId="515c07c9a347acda" providerId="LiveId" clId="{F25E32BD-C2D2-754F-93C4-C74C552AECB0}" dt="2021-04-26T08:32:15.790" v="1040" actId="108"/>
          <ac:spMkLst>
            <pc:docMk/>
            <pc:sldMk cId="996179357" sldId="287"/>
            <ac:spMk id="5" creationId="{55139264-0CBC-4322-8DC8-6EEF4E8BC08E}"/>
          </ac:spMkLst>
        </pc:spChg>
        <pc:spChg chg="mod">
          <ac:chgData name="念 熙来" userId="515c07c9a347acda" providerId="LiveId" clId="{F25E32BD-C2D2-754F-93C4-C74C552AECB0}" dt="2021-04-26T08:27:17.721" v="972" actId="20577"/>
          <ac:spMkLst>
            <pc:docMk/>
            <pc:sldMk cId="996179357" sldId="287"/>
            <ac:spMk id="9" creationId="{AFD728AA-1CA6-4D60-9E2E-5643B15A088D}"/>
          </ac:spMkLst>
        </pc:spChg>
      </pc:sldChg>
      <pc:sldChg chg="addSp delSp modSp add mod">
        <pc:chgData name="念 熙来" userId="515c07c9a347acda" providerId="LiveId" clId="{F25E32BD-C2D2-754F-93C4-C74C552AECB0}" dt="2021-04-26T08:52:14.564" v="1335" actId="1038"/>
        <pc:sldMkLst>
          <pc:docMk/>
          <pc:sldMk cId="1881280986" sldId="288"/>
        </pc:sldMkLst>
        <pc:spChg chg="del">
          <ac:chgData name="念 熙来" userId="515c07c9a347acda" providerId="LiveId" clId="{F25E32BD-C2D2-754F-93C4-C74C552AECB0}" dt="2021-04-26T08:41:53.630" v="1295" actId="478"/>
          <ac:spMkLst>
            <pc:docMk/>
            <pc:sldMk cId="1881280986" sldId="288"/>
            <ac:spMk id="3" creationId="{24316A65-E6E1-424E-8F37-8834F5B690B7}"/>
          </ac:spMkLst>
        </pc:spChg>
        <pc:spChg chg="del">
          <ac:chgData name="念 熙来" userId="515c07c9a347acda" providerId="LiveId" clId="{F25E32BD-C2D2-754F-93C4-C74C552AECB0}" dt="2021-04-26T08:41:53.630" v="1295" actId="478"/>
          <ac:spMkLst>
            <pc:docMk/>
            <pc:sldMk cId="1881280986" sldId="288"/>
            <ac:spMk id="38" creationId="{3421CC2F-3E83-E941-8D98-4180B43155CD}"/>
          </ac:spMkLst>
        </pc:spChg>
        <pc:spChg chg="del">
          <ac:chgData name="念 熙来" userId="515c07c9a347acda" providerId="LiveId" clId="{F25E32BD-C2D2-754F-93C4-C74C552AECB0}" dt="2021-04-26T08:41:53.630" v="1295" actId="478"/>
          <ac:spMkLst>
            <pc:docMk/>
            <pc:sldMk cId="1881280986" sldId="288"/>
            <ac:spMk id="39" creationId="{A461813A-2B52-C94B-96A9-2785F04DEF5A}"/>
          </ac:spMkLst>
        </pc:spChg>
        <pc:spChg chg="del">
          <ac:chgData name="念 熙来" userId="515c07c9a347acda" providerId="LiveId" clId="{F25E32BD-C2D2-754F-93C4-C74C552AECB0}" dt="2021-04-26T08:41:53.630" v="1295" actId="478"/>
          <ac:spMkLst>
            <pc:docMk/>
            <pc:sldMk cId="1881280986" sldId="288"/>
            <ac:spMk id="40" creationId="{E4C1A0F8-DC83-1F4E-8831-645D26C29571}"/>
          </ac:spMkLst>
        </pc:spChg>
        <pc:spChg chg="del">
          <ac:chgData name="念 熙来" userId="515c07c9a347acda" providerId="LiveId" clId="{F25E32BD-C2D2-754F-93C4-C74C552AECB0}" dt="2021-04-26T08:41:53.630" v="1295" actId="478"/>
          <ac:spMkLst>
            <pc:docMk/>
            <pc:sldMk cId="1881280986" sldId="288"/>
            <ac:spMk id="41" creationId="{409DA320-68FF-CC40-912B-AEAEEBDAD0FF}"/>
          </ac:spMkLst>
        </pc:spChg>
        <pc:spChg chg="del">
          <ac:chgData name="念 熙来" userId="515c07c9a347acda" providerId="LiveId" clId="{F25E32BD-C2D2-754F-93C4-C74C552AECB0}" dt="2021-04-26T08:41:53.630" v="1295" actId="478"/>
          <ac:spMkLst>
            <pc:docMk/>
            <pc:sldMk cId="1881280986" sldId="288"/>
            <ac:spMk id="42" creationId="{2E60954F-CD29-4D4A-B837-BA1E413279EF}"/>
          </ac:spMkLst>
        </pc:spChg>
        <pc:spChg chg="del">
          <ac:chgData name="念 熙来" userId="515c07c9a347acda" providerId="LiveId" clId="{F25E32BD-C2D2-754F-93C4-C74C552AECB0}" dt="2021-04-26T08:41:53.630" v="1295" actId="478"/>
          <ac:spMkLst>
            <pc:docMk/>
            <pc:sldMk cId="1881280986" sldId="288"/>
            <ac:spMk id="43" creationId="{46AF6766-79B6-9F43-BA5F-AB207E42630E}"/>
          </ac:spMkLst>
        </pc:spChg>
        <pc:spChg chg="del">
          <ac:chgData name="念 熙来" userId="515c07c9a347acda" providerId="LiveId" clId="{F25E32BD-C2D2-754F-93C4-C74C552AECB0}" dt="2021-04-26T08:41:53.630" v="1295" actId="478"/>
          <ac:spMkLst>
            <pc:docMk/>
            <pc:sldMk cId="1881280986" sldId="288"/>
            <ac:spMk id="44" creationId="{A89D5650-0082-4943-9928-1FD79454E366}"/>
          </ac:spMkLst>
        </pc:spChg>
        <pc:spChg chg="del">
          <ac:chgData name="念 熙来" userId="515c07c9a347acda" providerId="LiveId" clId="{F25E32BD-C2D2-754F-93C4-C74C552AECB0}" dt="2021-04-26T08:41:53.630" v="1295" actId="478"/>
          <ac:spMkLst>
            <pc:docMk/>
            <pc:sldMk cId="1881280986" sldId="288"/>
            <ac:spMk id="45" creationId="{C6236E53-FE36-1F40-BD0E-C6A357454BC0}"/>
          </ac:spMkLst>
        </pc:spChg>
        <pc:spChg chg="del">
          <ac:chgData name="念 熙来" userId="515c07c9a347acda" providerId="LiveId" clId="{F25E32BD-C2D2-754F-93C4-C74C552AECB0}" dt="2021-04-26T08:41:53.630" v="1295" actId="478"/>
          <ac:spMkLst>
            <pc:docMk/>
            <pc:sldMk cId="1881280986" sldId="288"/>
            <ac:spMk id="46" creationId="{C5CC4C29-EEEC-B44D-AE50-354782A93E7F}"/>
          </ac:spMkLst>
        </pc:spChg>
        <pc:spChg chg="del">
          <ac:chgData name="念 熙来" userId="515c07c9a347acda" providerId="LiveId" clId="{F25E32BD-C2D2-754F-93C4-C74C552AECB0}" dt="2021-04-26T08:41:53.630" v="1295" actId="478"/>
          <ac:spMkLst>
            <pc:docMk/>
            <pc:sldMk cId="1881280986" sldId="288"/>
            <ac:spMk id="47" creationId="{8767DF2C-120E-D94E-AA3C-2CFEAFBC3881}"/>
          </ac:spMkLst>
        </pc:spChg>
        <pc:picChg chg="del">
          <ac:chgData name="念 熙来" userId="515c07c9a347acda" providerId="LiveId" clId="{F25E32BD-C2D2-754F-93C4-C74C552AECB0}" dt="2021-04-26T08:41:53.630" v="1295" actId="478"/>
          <ac:picMkLst>
            <pc:docMk/>
            <pc:sldMk cId="1881280986" sldId="288"/>
            <ac:picMk id="2" creationId="{244DF0F6-698E-874D-920A-831A643A364C}"/>
          </ac:picMkLst>
        </pc:picChg>
        <pc:picChg chg="add mod">
          <ac:chgData name="念 熙来" userId="515c07c9a347acda" providerId="LiveId" clId="{F25E32BD-C2D2-754F-93C4-C74C552AECB0}" dt="2021-04-26T08:52:12.762" v="1333" actId="1076"/>
          <ac:picMkLst>
            <pc:docMk/>
            <pc:sldMk cId="1881280986" sldId="288"/>
            <ac:picMk id="6" creationId="{D9F5FFEF-FF01-E44D-BF9F-8C2937847B4A}"/>
          </ac:picMkLst>
        </pc:picChg>
        <pc:picChg chg="add del mod">
          <ac:chgData name="念 熙来" userId="515c07c9a347acda" providerId="LiveId" clId="{F25E32BD-C2D2-754F-93C4-C74C552AECB0}" dt="2021-04-26T08:51:51.533" v="1326" actId="478"/>
          <ac:picMkLst>
            <pc:docMk/>
            <pc:sldMk cId="1881280986" sldId="288"/>
            <ac:picMk id="8" creationId="{3CD7625D-164D-A145-84C0-A636A4C6BC55}"/>
          </ac:picMkLst>
        </pc:picChg>
        <pc:picChg chg="add mod">
          <ac:chgData name="念 熙来" userId="515c07c9a347acda" providerId="LiveId" clId="{F25E32BD-C2D2-754F-93C4-C74C552AECB0}" dt="2021-04-26T08:52:14.564" v="1335" actId="1038"/>
          <ac:picMkLst>
            <pc:docMk/>
            <pc:sldMk cId="1881280986" sldId="288"/>
            <ac:picMk id="37" creationId="{DB7A0A51-B129-C644-9E3D-AD04F3A9396F}"/>
          </ac:picMkLst>
        </pc:picChg>
      </pc:sldChg>
      <pc:sldChg chg="delSp add del mod">
        <pc:chgData name="念 熙来" userId="515c07c9a347acda" providerId="LiveId" clId="{F25E32BD-C2D2-754F-93C4-C74C552AECB0}" dt="2021-04-26T12:32:06.207" v="1522" actId="2696"/>
        <pc:sldMkLst>
          <pc:docMk/>
          <pc:sldMk cId="1587144498" sldId="289"/>
        </pc:sldMkLst>
        <pc:picChg chg="del">
          <ac:chgData name="念 熙来" userId="515c07c9a347acda" providerId="LiveId" clId="{F25E32BD-C2D2-754F-93C4-C74C552AECB0}" dt="2021-04-26T08:42:09.085" v="1296" actId="478"/>
          <ac:picMkLst>
            <pc:docMk/>
            <pc:sldMk cId="1587144498" sldId="289"/>
            <ac:picMk id="3" creationId="{CE902EBE-8A31-564A-8EDD-784093004913}"/>
          </ac:picMkLst>
        </pc:picChg>
        <pc:picChg chg="del">
          <ac:chgData name="念 熙来" userId="515c07c9a347acda" providerId="LiveId" clId="{F25E32BD-C2D2-754F-93C4-C74C552AECB0}" dt="2021-04-26T08:42:09.085" v="1296" actId="478"/>
          <ac:picMkLst>
            <pc:docMk/>
            <pc:sldMk cId="1587144498" sldId="289"/>
            <ac:picMk id="6" creationId="{EAE57C2C-8264-6140-A46A-5478A3BA82EC}"/>
          </ac:picMkLst>
        </pc:picChg>
      </pc:sldChg>
      <pc:sldChg chg="addSp delSp modSp add del mod">
        <pc:chgData name="念 熙来" userId="515c07c9a347acda" providerId="LiveId" clId="{F25E32BD-C2D2-754F-93C4-C74C552AECB0}" dt="2021-04-26T14:48:16.047" v="2288" actId="2696"/>
        <pc:sldMkLst>
          <pc:docMk/>
          <pc:sldMk cId="623195660" sldId="290"/>
        </pc:sldMkLst>
        <pc:spChg chg="add del mod">
          <ac:chgData name="念 熙来" userId="515c07c9a347acda" providerId="LiveId" clId="{F25E32BD-C2D2-754F-93C4-C74C552AECB0}" dt="2021-04-26T14:27:36.810" v="2255" actId="21"/>
          <ac:spMkLst>
            <pc:docMk/>
            <pc:sldMk cId="623195660" sldId="290"/>
            <ac:spMk id="6" creationId="{6B29AFE2-9BB8-6B48-AE7C-8089E9312344}"/>
          </ac:spMkLst>
        </pc:spChg>
        <pc:spChg chg="mod">
          <ac:chgData name="念 熙来" userId="515c07c9a347acda" providerId="LiveId" clId="{F25E32BD-C2D2-754F-93C4-C74C552AECB0}" dt="2021-04-26T12:38:28.508" v="1590" actId="20577"/>
          <ac:spMkLst>
            <pc:docMk/>
            <pc:sldMk cId="623195660" sldId="290"/>
            <ac:spMk id="36" creationId="{8AA1CCCB-967D-4483-8C0A-18089043CF3B}"/>
          </ac:spMkLst>
        </pc:spChg>
        <pc:picChg chg="del">
          <ac:chgData name="念 熙来" userId="515c07c9a347acda" providerId="LiveId" clId="{F25E32BD-C2D2-754F-93C4-C74C552AECB0}" dt="2021-04-26T08:42:12.621" v="1297" actId="478"/>
          <ac:picMkLst>
            <pc:docMk/>
            <pc:sldMk cId="623195660" sldId="290"/>
            <ac:picMk id="2" creationId="{36F065CF-D6B4-F94C-A3AD-F392B343BD9B}"/>
          </ac:picMkLst>
        </pc:picChg>
        <pc:picChg chg="add del mod">
          <ac:chgData name="念 熙来" userId="515c07c9a347acda" providerId="LiveId" clId="{F25E32BD-C2D2-754F-93C4-C74C552AECB0}" dt="2021-04-26T14:26:53.249" v="2247" actId="478"/>
          <ac:picMkLst>
            <pc:docMk/>
            <pc:sldMk cId="623195660" sldId="290"/>
            <ac:picMk id="2" creationId="{7AC95803-97D2-D14D-A8F4-C03B93E44289}"/>
          </ac:picMkLst>
        </pc:picChg>
        <pc:picChg chg="del mod">
          <ac:chgData name="念 熙来" userId="515c07c9a347acda" providerId="LiveId" clId="{F25E32BD-C2D2-754F-93C4-C74C552AECB0}" dt="2021-04-26T12:36:46.397" v="1539" actId="478"/>
          <ac:picMkLst>
            <pc:docMk/>
            <pc:sldMk cId="623195660" sldId="290"/>
            <ac:picMk id="3" creationId="{CE902EBE-8A31-564A-8EDD-784093004913}"/>
          </ac:picMkLst>
        </pc:picChg>
        <pc:picChg chg="del">
          <ac:chgData name="念 熙来" userId="515c07c9a347acda" providerId="LiveId" clId="{F25E32BD-C2D2-754F-93C4-C74C552AECB0}" dt="2021-04-26T08:42:46.757" v="1310" actId="478"/>
          <ac:picMkLst>
            <pc:docMk/>
            <pc:sldMk cId="623195660" sldId="290"/>
            <ac:picMk id="6" creationId="{EAE57C2C-8264-6140-A46A-5478A3BA82EC}"/>
          </ac:picMkLst>
        </pc:picChg>
        <pc:picChg chg="add del mod">
          <ac:chgData name="念 熙来" userId="515c07c9a347acda" providerId="LiveId" clId="{F25E32BD-C2D2-754F-93C4-C74C552AECB0}" dt="2021-04-26T12:36:58.122" v="1542" actId="478"/>
          <ac:picMkLst>
            <pc:docMk/>
            <pc:sldMk cId="623195660" sldId="290"/>
            <ac:picMk id="8" creationId="{00F75417-1B71-3E47-BF90-02C738B3FF74}"/>
          </ac:picMkLst>
        </pc:picChg>
        <pc:picChg chg="add del mod">
          <ac:chgData name="念 熙来" userId="515c07c9a347acda" providerId="LiveId" clId="{F25E32BD-C2D2-754F-93C4-C74C552AECB0}" dt="2021-04-26T14:27:36.810" v="2255" actId="21"/>
          <ac:picMkLst>
            <pc:docMk/>
            <pc:sldMk cId="623195660" sldId="290"/>
            <ac:picMk id="9" creationId="{D0A58A8B-25FA-BB4D-B9AB-9EFCCA54E921}"/>
          </ac:picMkLst>
        </pc:picChg>
        <pc:picChg chg="add del mod modCrop">
          <ac:chgData name="念 熙来" userId="515c07c9a347acda" providerId="LiveId" clId="{F25E32BD-C2D2-754F-93C4-C74C552AECB0}" dt="2021-04-26T14:26:54.470" v="2248" actId="478"/>
          <ac:picMkLst>
            <pc:docMk/>
            <pc:sldMk cId="623195660" sldId="290"/>
            <ac:picMk id="10" creationId="{CEE77AB3-CD3D-5E49-9D08-26E8C2B9F5AB}"/>
          </ac:picMkLst>
        </pc:picChg>
      </pc:sldChg>
      <pc:sldChg chg="addSp delSp modSp add mod">
        <pc:chgData name="念 熙来" userId="515c07c9a347acda" providerId="LiveId" clId="{F25E32BD-C2D2-754F-93C4-C74C552AECB0}" dt="2021-04-26T14:47:22.102" v="2287" actId="1036"/>
        <pc:sldMkLst>
          <pc:docMk/>
          <pc:sldMk cId="2089717034" sldId="291"/>
        </pc:sldMkLst>
        <pc:spChg chg="add del mod">
          <ac:chgData name="念 熙来" userId="515c07c9a347acda" providerId="LiveId" clId="{F25E32BD-C2D2-754F-93C4-C74C552AECB0}" dt="2021-04-26T14:47:15.322" v="2276" actId="14100"/>
          <ac:spMkLst>
            <pc:docMk/>
            <pc:sldMk cId="2089717034" sldId="291"/>
            <ac:spMk id="22" creationId="{93F63372-67ED-FA41-A547-7A54406948D1}"/>
          </ac:spMkLst>
        </pc:spChg>
        <pc:spChg chg="add del mod">
          <ac:chgData name="念 熙来" userId="515c07c9a347acda" providerId="LiveId" clId="{F25E32BD-C2D2-754F-93C4-C74C552AECB0}" dt="2021-04-26T12:28:06.152" v="1397" actId="478"/>
          <ac:spMkLst>
            <pc:docMk/>
            <pc:sldMk cId="2089717034" sldId="291"/>
            <ac:spMk id="23" creationId="{2CF49387-04FF-2541-AD10-7983CA679E57}"/>
          </ac:spMkLst>
        </pc:spChg>
        <pc:spChg chg="add del mod">
          <ac:chgData name="念 熙来" userId="515c07c9a347acda" providerId="LiveId" clId="{F25E32BD-C2D2-754F-93C4-C74C552AECB0}" dt="2021-04-26T12:28:05.194" v="1396" actId="478"/>
          <ac:spMkLst>
            <pc:docMk/>
            <pc:sldMk cId="2089717034" sldId="291"/>
            <ac:spMk id="24" creationId="{E8E197DE-EBE5-1C47-9ED3-7BF8B8723CB2}"/>
          </ac:spMkLst>
        </pc:spChg>
        <pc:spChg chg="add del mod">
          <ac:chgData name="念 熙来" userId="515c07c9a347acda" providerId="LiveId" clId="{F25E32BD-C2D2-754F-93C4-C74C552AECB0}" dt="2021-04-26T12:28:09.189" v="1399" actId="478"/>
          <ac:spMkLst>
            <pc:docMk/>
            <pc:sldMk cId="2089717034" sldId="291"/>
            <ac:spMk id="25" creationId="{A867AD7B-2611-D040-B9FA-DBBEB4BC7F3C}"/>
          </ac:spMkLst>
        </pc:spChg>
        <pc:spChg chg="add del mod">
          <ac:chgData name="念 熙来" userId="515c07c9a347acda" providerId="LiveId" clId="{F25E32BD-C2D2-754F-93C4-C74C552AECB0}" dt="2021-04-26T14:47:22.102" v="2287" actId="1036"/>
          <ac:spMkLst>
            <pc:docMk/>
            <pc:sldMk cId="2089717034" sldId="291"/>
            <ac:spMk id="26" creationId="{E5ECEC0D-D352-7341-AA2B-1AEE33F3F44E}"/>
          </ac:spMkLst>
        </pc:spChg>
        <pc:spChg chg="add del mod">
          <ac:chgData name="念 熙来" userId="515c07c9a347acda" providerId="LiveId" clId="{F25E32BD-C2D2-754F-93C4-C74C552AECB0}" dt="2021-04-26T12:26:48.485" v="1368" actId="478"/>
          <ac:spMkLst>
            <pc:docMk/>
            <pc:sldMk cId="2089717034" sldId="291"/>
            <ac:spMk id="27" creationId="{E8690CCC-4E51-BA4F-B1F7-040CB015661A}"/>
          </ac:spMkLst>
        </pc:spChg>
        <pc:spChg chg="add del mod">
          <ac:chgData name="念 熙来" userId="515c07c9a347acda" providerId="LiveId" clId="{F25E32BD-C2D2-754F-93C4-C74C552AECB0}" dt="2021-04-26T14:47:22.102" v="2287" actId="1036"/>
          <ac:spMkLst>
            <pc:docMk/>
            <pc:sldMk cId="2089717034" sldId="291"/>
            <ac:spMk id="28" creationId="{CB94FCFE-0482-2543-A4B8-6C7054337277}"/>
          </ac:spMkLst>
        </pc:spChg>
        <pc:spChg chg="mod">
          <ac:chgData name="念 熙来" userId="515c07c9a347acda" providerId="LiveId" clId="{F25E32BD-C2D2-754F-93C4-C74C552AECB0}" dt="2021-04-26T12:32:04.325" v="1521" actId="20577"/>
          <ac:spMkLst>
            <pc:docMk/>
            <pc:sldMk cId="2089717034" sldId="291"/>
            <ac:spMk id="36" creationId="{8AA1CCCB-967D-4483-8C0A-18089043CF3B}"/>
          </ac:spMkLst>
        </pc:spChg>
        <pc:spChg chg="add del mod">
          <ac:chgData name="念 熙来" userId="515c07c9a347acda" providerId="LiveId" clId="{F25E32BD-C2D2-754F-93C4-C74C552AECB0}" dt="2021-04-26T12:26:45.855" v="1367" actId="478"/>
          <ac:spMkLst>
            <pc:docMk/>
            <pc:sldMk cId="2089717034" sldId="291"/>
            <ac:spMk id="37" creationId="{78B9FD62-272D-464A-BE65-C5A4EAA2EF58}"/>
          </ac:spMkLst>
        </pc:spChg>
        <pc:spChg chg="add del mod">
          <ac:chgData name="念 熙来" userId="515c07c9a347acda" providerId="LiveId" clId="{F25E32BD-C2D2-754F-93C4-C74C552AECB0}" dt="2021-04-26T12:26:40.823" v="1365" actId="478"/>
          <ac:spMkLst>
            <pc:docMk/>
            <pc:sldMk cId="2089717034" sldId="291"/>
            <ac:spMk id="38" creationId="{D688E52C-D519-434B-8AB7-78A6A5DBF2E2}"/>
          </ac:spMkLst>
        </pc:spChg>
        <pc:spChg chg="add del mod">
          <ac:chgData name="念 熙来" userId="515c07c9a347acda" providerId="LiveId" clId="{F25E32BD-C2D2-754F-93C4-C74C552AECB0}" dt="2021-04-26T12:26:43.317" v="1366" actId="478"/>
          <ac:spMkLst>
            <pc:docMk/>
            <pc:sldMk cId="2089717034" sldId="291"/>
            <ac:spMk id="39" creationId="{BF702415-68F4-7945-B485-857C494CA434}"/>
          </ac:spMkLst>
        </pc:spChg>
        <pc:spChg chg="add del mod">
          <ac:chgData name="念 熙来" userId="515c07c9a347acda" providerId="LiveId" clId="{F25E32BD-C2D2-754F-93C4-C74C552AECB0}" dt="2021-04-26T12:26:39.764" v="1364" actId="478"/>
          <ac:spMkLst>
            <pc:docMk/>
            <pc:sldMk cId="2089717034" sldId="291"/>
            <ac:spMk id="40" creationId="{E6AEA550-EA91-A249-AC5F-E175A8803B03}"/>
          </ac:spMkLst>
        </pc:spChg>
        <pc:spChg chg="add mod">
          <ac:chgData name="念 熙来" userId="515c07c9a347acda" providerId="LiveId" clId="{F25E32BD-C2D2-754F-93C4-C74C552AECB0}" dt="2021-04-26T14:47:22.102" v="2287" actId="1036"/>
          <ac:spMkLst>
            <pc:docMk/>
            <pc:sldMk cId="2089717034" sldId="291"/>
            <ac:spMk id="42" creationId="{46C2C63D-D69E-FC44-846C-E9EC4DB35964}"/>
          </ac:spMkLst>
        </pc:spChg>
        <pc:spChg chg="add mod">
          <ac:chgData name="念 熙来" userId="515c07c9a347acda" providerId="LiveId" clId="{F25E32BD-C2D2-754F-93C4-C74C552AECB0}" dt="2021-04-26T14:47:22.102" v="2287" actId="1036"/>
          <ac:spMkLst>
            <pc:docMk/>
            <pc:sldMk cId="2089717034" sldId="291"/>
            <ac:spMk id="43" creationId="{562A9EB9-A411-B241-8CC5-1E28727850F4}"/>
          </ac:spMkLst>
        </pc:spChg>
        <pc:spChg chg="add mod">
          <ac:chgData name="念 熙来" userId="515c07c9a347acda" providerId="LiveId" clId="{F25E32BD-C2D2-754F-93C4-C74C552AECB0}" dt="2021-04-26T14:47:22.102" v="2287" actId="1036"/>
          <ac:spMkLst>
            <pc:docMk/>
            <pc:sldMk cId="2089717034" sldId="291"/>
            <ac:spMk id="44" creationId="{B05FA4E4-8800-8145-B480-596DAE8461E1}"/>
          </ac:spMkLst>
        </pc:spChg>
        <pc:picChg chg="add mod">
          <ac:chgData name="念 熙来" userId="515c07c9a347acda" providerId="LiveId" clId="{F25E32BD-C2D2-754F-93C4-C74C552AECB0}" dt="2021-04-26T12:31:24.666" v="1494" actId="1035"/>
          <ac:picMkLst>
            <pc:docMk/>
            <pc:sldMk cId="2089717034" sldId="291"/>
            <ac:picMk id="2" creationId="{BBA8791B-32B6-B646-A2EB-0B3254343D3E}"/>
          </ac:picMkLst>
        </pc:picChg>
        <pc:picChg chg="add mod">
          <ac:chgData name="念 熙来" userId="515c07c9a347acda" providerId="LiveId" clId="{F25E32BD-C2D2-754F-93C4-C74C552AECB0}" dt="2021-04-26T12:31:27.084" v="1502" actId="1038"/>
          <ac:picMkLst>
            <pc:docMk/>
            <pc:sldMk cId="2089717034" sldId="291"/>
            <ac:picMk id="3" creationId="{C3D1C473-D759-D544-B78D-BB90A76F23F9}"/>
          </ac:picMkLst>
        </pc:picChg>
        <pc:picChg chg="add mod">
          <ac:chgData name="念 熙来" userId="515c07c9a347acda" providerId="LiveId" clId="{F25E32BD-C2D2-754F-93C4-C74C552AECB0}" dt="2021-04-26T14:11:46.837" v="2100" actId="1036"/>
          <ac:picMkLst>
            <pc:docMk/>
            <pc:sldMk cId="2089717034" sldId="291"/>
            <ac:picMk id="6" creationId="{BB0B188A-605F-8248-BBEC-6EF3927C4E5B}"/>
          </ac:picMkLst>
        </pc:picChg>
        <pc:picChg chg="del">
          <ac:chgData name="念 熙来" userId="515c07c9a347acda" providerId="LiveId" clId="{F25E32BD-C2D2-754F-93C4-C74C552AECB0}" dt="2021-04-26T08:51:43.260" v="1323" actId="478"/>
          <ac:picMkLst>
            <pc:docMk/>
            <pc:sldMk cId="2089717034" sldId="291"/>
            <ac:picMk id="6" creationId="{D9F5FFEF-FF01-E44D-BF9F-8C2937847B4A}"/>
          </ac:picMkLst>
        </pc:picChg>
        <pc:picChg chg="del mod">
          <ac:chgData name="念 熙来" userId="515c07c9a347acda" providerId="LiveId" clId="{F25E32BD-C2D2-754F-93C4-C74C552AECB0}" dt="2021-04-26T08:52:00.542" v="1329" actId="21"/>
          <ac:picMkLst>
            <pc:docMk/>
            <pc:sldMk cId="2089717034" sldId="291"/>
            <ac:picMk id="8" creationId="{3CD7625D-164D-A145-84C0-A636A4C6BC55}"/>
          </ac:picMkLst>
        </pc:picChg>
        <pc:picChg chg="add del mod">
          <ac:chgData name="念 熙来" userId="515c07c9a347acda" providerId="LiveId" clId="{F25E32BD-C2D2-754F-93C4-C74C552AECB0}" dt="2021-04-26T12:27:01.384" v="1369" actId="478"/>
          <ac:picMkLst>
            <pc:docMk/>
            <pc:sldMk cId="2089717034" sldId="291"/>
            <ac:picMk id="41" creationId="{D375264A-BFE3-CE47-9A8A-A1F0C95BB2A4}"/>
          </ac:picMkLst>
        </pc:picChg>
      </pc:sldChg>
      <pc:sldChg chg="addSp delSp modSp add mod">
        <pc:chgData name="念 熙来" userId="515c07c9a347acda" providerId="LiveId" clId="{F25E32BD-C2D2-754F-93C4-C74C552AECB0}" dt="2021-04-26T15:02:58.168" v="2486" actId="1037"/>
        <pc:sldMkLst>
          <pc:docMk/>
          <pc:sldMk cId="2788456440" sldId="292"/>
        </pc:sldMkLst>
        <pc:spChg chg="add mod">
          <ac:chgData name="念 熙来" userId="515c07c9a347acda" providerId="LiveId" clId="{F25E32BD-C2D2-754F-93C4-C74C552AECB0}" dt="2021-04-26T15:02:58.168" v="2486" actId="1037"/>
          <ac:spMkLst>
            <pc:docMk/>
            <pc:sldMk cId="2788456440" sldId="292"/>
            <ac:spMk id="6" creationId="{790E8AC7-E7EC-544B-BEA3-CDFA10665854}"/>
          </ac:spMkLst>
        </pc:spChg>
        <pc:spChg chg="add mod">
          <ac:chgData name="念 熙来" userId="515c07c9a347acda" providerId="LiveId" clId="{F25E32BD-C2D2-754F-93C4-C74C552AECB0}" dt="2021-04-26T14:50:56.218" v="2350" actId="14100"/>
          <ac:spMkLst>
            <pc:docMk/>
            <pc:sldMk cId="2788456440" sldId="292"/>
            <ac:spMk id="27" creationId="{E9C4DCAB-96D4-7940-A93C-B72CCB23B178}"/>
          </ac:spMkLst>
        </pc:spChg>
        <pc:spChg chg="add mod">
          <ac:chgData name="念 熙来" userId="515c07c9a347acda" providerId="LiveId" clId="{F25E32BD-C2D2-754F-93C4-C74C552AECB0}" dt="2021-04-26T14:50:56.218" v="2350" actId="14100"/>
          <ac:spMkLst>
            <pc:docMk/>
            <pc:sldMk cId="2788456440" sldId="292"/>
            <ac:spMk id="28" creationId="{0A403EB4-9848-2246-B97F-018AB49F0EFF}"/>
          </ac:spMkLst>
        </pc:spChg>
        <pc:spChg chg="add del mod">
          <ac:chgData name="念 熙来" userId="515c07c9a347acda" providerId="LiveId" clId="{F25E32BD-C2D2-754F-93C4-C74C552AECB0}" dt="2021-04-26T12:52:59.901" v="1802" actId="478"/>
          <ac:spMkLst>
            <pc:docMk/>
            <pc:sldMk cId="2788456440" sldId="292"/>
            <ac:spMk id="37" creationId="{A6646094-DEAA-FB49-B7DD-D5B65BA01EA1}"/>
          </ac:spMkLst>
        </pc:spChg>
        <pc:spChg chg="del">
          <ac:chgData name="念 熙来" userId="515c07c9a347acda" providerId="LiveId" clId="{F25E32BD-C2D2-754F-93C4-C74C552AECB0}" dt="2021-04-26T12:51:48.340" v="1788" actId="478"/>
          <ac:spMkLst>
            <pc:docMk/>
            <pc:sldMk cId="2788456440" sldId="292"/>
            <ac:spMk id="38" creationId="{3421CC2F-3E83-E941-8D98-4180B43155CD}"/>
          </ac:spMkLst>
        </pc:spChg>
        <pc:spChg chg="del">
          <ac:chgData name="念 熙来" userId="515c07c9a347acda" providerId="LiveId" clId="{F25E32BD-C2D2-754F-93C4-C74C552AECB0}" dt="2021-04-26T12:51:50.181" v="1789" actId="478"/>
          <ac:spMkLst>
            <pc:docMk/>
            <pc:sldMk cId="2788456440" sldId="292"/>
            <ac:spMk id="39" creationId="{A461813A-2B52-C94B-96A9-2785F04DEF5A}"/>
          </ac:spMkLst>
        </pc:spChg>
        <pc:spChg chg="del">
          <ac:chgData name="念 熙来" userId="515c07c9a347acda" providerId="LiveId" clId="{F25E32BD-C2D2-754F-93C4-C74C552AECB0}" dt="2021-04-26T12:51:51.964" v="1790" actId="478"/>
          <ac:spMkLst>
            <pc:docMk/>
            <pc:sldMk cId="2788456440" sldId="292"/>
            <ac:spMk id="40" creationId="{E4C1A0F8-DC83-1F4E-8831-645D26C29571}"/>
          </ac:spMkLst>
        </pc:spChg>
        <pc:spChg chg="del">
          <ac:chgData name="念 熙来" userId="515c07c9a347acda" providerId="LiveId" clId="{F25E32BD-C2D2-754F-93C4-C74C552AECB0}" dt="2021-04-26T12:51:54.275" v="1791" actId="478"/>
          <ac:spMkLst>
            <pc:docMk/>
            <pc:sldMk cId="2788456440" sldId="292"/>
            <ac:spMk id="41" creationId="{409DA320-68FF-CC40-912B-AEAEEBDAD0FF}"/>
          </ac:spMkLst>
        </pc:spChg>
        <pc:spChg chg="del">
          <ac:chgData name="念 熙来" userId="515c07c9a347acda" providerId="LiveId" clId="{F25E32BD-C2D2-754F-93C4-C74C552AECB0}" dt="2021-04-26T12:51:55.548" v="1792" actId="478"/>
          <ac:spMkLst>
            <pc:docMk/>
            <pc:sldMk cId="2788456440" sldId="292"/>
            <ac:spMk id="42" creationId="{2E60954F-CD29-4D4A-B837-BA1E413279EF}"/>
          </ac:spMkLst>
        </pc:spChg>
        <pc:spChg chg="del">
          <ac:chgData name="念 熙来" userId="515c07c9a347acda" providerId="LiveId" clId="{F25E32BD-C2D2-754F-93C4-C74C552AECB0}" dt="2021-04-26T12:51:56.578" v="1793" actId="478"/>
          <ac:spMkLst>
            <pc:docMk/>
            <pc:sldMk cId="2788456440" sldId="292"/>
            <ac:spMk id="43" creationId="{46AF6766-79B6-9F43-BA5F-AB207E42630E}"/>
          </ac:spMkLst>
        </pc:spChg>
        <pc:spChg chg="del">
          <ac:chgData name="念 熙来" userId="515c07c9a347acda" providerId="LiveId" clId="{F25E32BD-C2D2-754F-93C4-C74C552AECB0}" dt="2021-04-26T12:51:59.862" v="1795" actId="478"/>
          <ac:spMkLst>
            <pc:docMk/>
            <pc:sldMk cId="2788456440" sldId="292"/>
            <ac:spMk id="44" creationId="{A89D5650-0082-4943-9928-1FD79454E366}"/>
          </ac:spMkLst>
        </pc:spChg>
        <pc:spChg chg="del">
          <ac:chgData name="念 熙来" userId="515c07c9a347acda" providerId="LiveId" clId="{F25E32BD-C2D2-754F-93C4-C74C552AECB0}" dt="2021-04-26T12:51:57.636" v="1794" actId="478"/>
          <ac:spMkLst>
            <pc:docMk/>
            <pc:sldMk cId="2788456440" sldId="292"/>
            <ac:spMk id="45" creationId="{C6236E53-FE36-1F40-BD0E-C6A357454BC0}"/>
          </ac:spMkLst>
        </pc:spChg>
        <pc:spChg chg="del">
          <ac:chgData name="念 熙来" userId="515c07c9a347acda" providerId="LiveId" clId="{F25E32BD-C2D2-754F-93C4-C74C552AECB0}" dt="2021-04-26T12:52:01.808" v="1796" actId="478"/>
          <ac:spMkLst>
            <pc:docMk/>
            <pc:sldMk cId="2788456440" sldId="292"/>
            <ac:spMk id="46" creationId="{C5CC4C29-EEEC-B44D-AE50-354782A93E7F}"/>
          </ac:spMkLst>
        </pc:spChg>
        <pc:spChg chg="del">
          <ac:chgData name="念 熙来" userId="515c07c9a347acda" providerId="LiveId" clId="{F25E32BD-C2D2-754F-93C4-C74C552AECB0}" dt="2021-04-26T12:52:03.371" v="1797" actId="478"/>
          <ac:spMkLst>
            <pc:docMk/>
            <pc:sldMk cId="2788456440" sldId="292"/>
            <ac:spMk id="47" creationId="{8767DF2C-120E-D94E-AA3C-2CFEAFBC3881}"/>
          </ac:spMkLst>
        </pc:spChg>
        <pc:spChg chg="add mod">
          <ac:chgData name="念 熙来" userId="515c07c9a347acda" providerId="LiveId" clId="{F25E32BD-C2D2-754F-93C4-C74C552AECB0}" dt="2021-04-26T14:50:56.218" v="2350" actId="14100"/>
          <ac:spMkLst>
            <pc:docMk/>
            <pc:sldMk cId="2788456440" sldId="292"/>
            <ac:spMk id="48" creationId="{2C95919B-A048-2D44-818E-D0C4A7B45C22}"/>
          </ac:spMkLst>
        </pc:spChg>
        <pc:spChg chg="add del mod">
          <ac:chgData name="念 熙来" userId="515c07c9a347acda" providerId="LiveId" clId="{F25E32BD-C2D2-754F-93C4-C74C552AECB0}" dt="2021-04-26T12:53:27.151" v="1811" actId="478"/>
          <ac:spMkLst>
            <pc:docMk/>
            <pc:sldMk cId="2788456440" sldId="292"/>
            <ac:spMk id="49" creationId="{355C1C0C-B9EE-7E43-8D6E-6076EFEB2C9B}"/>
          </ac:spMkLst>
        </pc:spChg>
        <pc:spChg chg="add del mod">
          <ac:chgData name="念 熙来" userId="515c07c9a347acda" providerId="LiveId" clId="{F25E32BD-C2D2-754F-93C4-C74C552AECB0}" dt="2021-04-26T14:09:30.718" v="2073" actId="478"/>
          <ac:spMkLst>
            <pc:docMk/>
            <pc:sldMk cId="2788456440" sldId="292"/>
            <ac:spMk id="50" creationId="{5C72F710-2827-1245-9309-E0072EE2814F}"/>
          </ac:spMkLst>
        </pc:spChg>
        <pc:spChg chg="add del mod">
          <ac:chgData name="念 熙来" userId="515c07c9a347acda" providerId="LiveId" clId="{F25E32BD-C2D2-754F-93C4-C74C552AECB0}" dt="2021-04-26T14:09:32.335" v="2074" actId="478"/>
          <ac:spMkLst>
            <pc:docMk/>
            <pc:sldMk cId="2788456440" sldId="292"/>
            <ac:spMk id="51" creationId="{1975A5C3-30F8-2644-8905-CD2F3FBD6966}"/>
          </ac:spMkLst>
        </pc:spChg>
        <pc:spChg chg="add mod">
          <ac:chgData name="念 熙来" userId="515c07c9a347acda" providerId="LiveId" clId="{F25E32BD-C2D2-754F-93C4-C74C552AECB0}" dt="2021-04-26T14:13:04.671" v="2109" actId="1035"/>
          <ac:spMkLst>
            <pc:docMk/>
            <pc:sldMk cId="2788456440" sldId="292"/>
            <ac:spMk id="52" creationId="{B3B9B809-36FE-CA4A-A7DD-92A9AEFFAE68}"/>
          </ac:spMkLst>
        </pc:spChg>
        <pc:picChg chg="mod">
          <ac:chgData name="念 熙来" userId="515c07c9a347acda" providerId="LiveId" clId="{F25E32BD-C2D2-754F-93C4-C74C552AECB0}" dt="2021-04-26T14:13:23.909" v="2114" actId="1076"/>
          <ac:picMkLst>
            <pc:docMk/>
            <pc:sldMk cId="2788456440" sldId="292"/>
            <ac:picMk id="2" creationId="{244DF0F6-698E-874D-920A-831A643A364C}"/>
          </ac:picMkLst>
        </pc:picChg>
      </pc:sldChg>
      <pc:sldChg chg="del">
        <pc:chgData name="念 熙来" userId="515c07c9a347acda" providerId="LiveId" clId="{F25E32BD-C2D2-754F-93C4-C74C552AECB0}" dt="2021-04-25T16:11:42.841" v="472" actId="2696"/>
        <pc:sldMkLst>
          <pc:docMk/>
          <pc:sldMk cId="1644582334" sldId="651"/>
        </pc:sldMkLst>
      </pc:sldChg>
      <pc:sldMasterChg chg="delSldLayout">
        <pc:chgData name="念 熙来" userId="515c07c9a347acda" providerId="LiveId" clId="{F25E32BD-C2D2-754F-93C4-C74C552AECB0}" dt="2021-04-25T16:11:42.841" v="472" actId="2696"/>
        <pc:sldMasterMkLst>
          <pc:docMk/>
          <pc:sldMasterMk cId="1710223501" sldId="2147483648"/>
        </pc:sldMasterMkLst>
        <pc:sldLayoutChg chg="del">
          <pc:chgData name="念 熙来" userId="515c07c9a347acda" providerId="LiveId" clId="{F25E32BD-C2D2-754F-93C4-C74C552AECB0}" dt="2021-04-25T16:11:42.841" v="472" actId="2696"/>
          <pc:sldLayoutMkLst>
            <pc:docMk/>
            <pc:sldMasterMk cId="1710223501" sldId="2147483648"/>
            <pc:sldLayoutMk cId="3396584748" sldId="2147483653"/>
          </pc:sldLayoutMkLst>
        </pc:sldLayoutChg>
      </pc:sldMasterChg>
    </pc:docChg>
  </pc:docChgLst>
  <pc:docChgLst>
    <pc:chgData name="念 熙来" userId="515c07c9a347acda" providerId="LiveId" clId="{AD7CE08C-979A-C148-A7EA-EEE3971B2C89}"/>
    <pc:docChg chg="undo custSel addSld delSld modSld sldOrd">
      <pc:chgData name="念 熙来" userId="515c07c9a347acda" providerId="LiveId" clId="{AD7CE08C-979A-C148-A7EA-EEE3971B2C89}" dt="2021-04-26T23:22:33.944" v="116" actId="2696"/>
      <pc:docMkLst>
        <pc:docMk/>
      </pc:docMkLst>
      <pc:sldChg chg="modSp mod">
        <pc:chgData name="念 熙来" userId="515c07c9a347acda" providerId="LiveId" clId="{AD7CE08C-979A-C148-A7EA-EEE3971B2C89}" dt="2021-04-26T22:36:21.696" v="12" actId="1076"/>
        <pc:sldMkLst>
          <pc:docMk/>
          <pc:sldMk cId="576962290" sldId="257"/>
        </pc:sldMkLst>
        <pc:spChg chg="mod">
          <ac:chgData name="念 熙来" userId="515c07c9a347acda" providerId="LiveId" clId="{AD7CE08C-979A-C148-A7EA-EEE3971B2C89}" dt="2021-04-26T22:36:21.696" v="12" actId="1076"/>
          <ac:spMkLst>
            <pc:docMk/>
            <pc:sldMk cId="576962290" sldId="257"/>
            <ac:spMk id="4" creationId="{55123CB2-F01E-784F-82AE-2EDE4BEC30FF}"/>
          </ac:spMkLst>
        </pc:spChg>
      </pc:sldChg>
      <pc:sldChg chg="addSp delSp modSp del mod ord">
        <pc:chgData name="念 熙来" userId="515c07c9a347acda" providerId="LiveId" clId="{AD7CE08C-979A-C148-A7EA-EEE3971B2C89}" dt="2021-04-26T22:55:54.813" v="82" actId="2696"/>
        <pc:sldMkLst>
          <pc:docMk/>
          <pc:sldMk cId="1425195153" sldId="279"/>
        </pc:sldMkLst>
        <pc:spChg chg="add del mod">
          <ac:chgData name="念 熙来" userId="515c07c9a347acda" providerId="LiveId" clId="{AD7CE08C-979A-C148-A7EA-EEE3971B2C89}" dt="2021-04-26T22:55:38.214" v="79" actId="478"/>
          <ac:spMkLst>
            <pc:docMk/>
            <pc:sldMk cId="1425195153" sldId="279"/>
            <ac:spMk id="11" creationId="{48B6CD52-B43C-174B-98C8-9245E2372806}"/>
          </ac:spMkLst>
        </pc:spChg>
        <pc:spChg chg="add del mod">
          <ac:chgData name="念 熙来" userId="515c07c9a347acda" providerId="LiveId" clId="{AD7CE08C-979A-C148-A7EA-EEE3971B2C89}" dt="2021-04-26T22:55:38.214" v="79" actId="478"/>
          <ac:spMkLst>
            <pc:docMk/>
            <pc:sldMk cId="1425195153" sldId="279"/>
            <ac:spMk id="12" creationId="{3919A0F2-BFC7-9E48-8B89-37E1F834A8E6}"/>
          </ac:spMkLst>
        </pc:spChg>
        <pc:spChg chg="mod">
          <ac:chgData name="念 熙来" userId="515c07c9a347acda" providerId="LiveId" clId="{AD7CE08C-979A-C148-A7EA-EEE3971B2C89}" dt="2021-04-26T22:45:07.756" v="14"/>
          <ac:spMkLst>
            <pc:docMk/>
            <pc:sldMk cId="1425195153" sldId="279"/>
            <ac:spMk id="14" creationId="{2A0CCEF2-9CE6-4D4F-9F8F-4A449A28FE24}"/>
          </ac:spMkLst>
        </pc:spChg>
        <pc:spChg chg="add del mod">
          <ac:chgData name="念 熙来" userId="515c07c9a347acda" providerId="LiveId" clId="{AD7CE08C-979A-C148-A7EA-EEE3971B2C89}" dt="2021-04-26T22:55:38.214" v="79" actId="478"/>
          <ac:spMkLst>
            <pc:docMk/>
            <pc:sldMk cId="1425195153" sldId="279"/>
            <ac:spMk id="16" creationId="{3FE12589-3270-D546-9EC6-8EEE15E087E1}"/>
          </ac:spMkLst>
        </pc:spChg>
        <pc:spChg chg="mod">
          <ac:chgData name="念 熙来" userId="515c07c9a347acda" providerId="LiveId" clId="{AD7CE08C-979A-C148-A7EA-EEE3971B2C89}" dt="2021-04-26T22:45:07.756" v="14"/>
          <ac:spMkLst>
            <pc:docMk/>
            <pc:sldMk cId="1425195153" sldId="279"/>
            <ac:spMk id="20" creationId="{F29E4C7E-475E-DA48-A3A7-A2AD791A333A}"/>
          </ac:spMkLst>
        </pc:spChg>
        <pc:spChg chg="mod">
          <ac:chgData name="念 熙来" userId="515c07c9a347acda" providerId="LiveId" clId="{AD7CE08C-979A-C148-A7EA-EEE3971B2C89}" dt="2021-04-26T22:45:07.756" v="14"/>
          <ac:spMkLst>
            <pc:docMk/>
            <pc:sldMk cId="1425195153" sldId="279"/>
            <ac:spMk id="21" creationId="{2E4890A2-C149-0241-87C9-FADDA93C2B83}"/>
          </ac:spMkLst>
        </pc:spChg>
        <pc:spChg chg="mod">
          <ac:chgData name="念 熙来" userId="515c07c9a347acda" providerId="LiveId" clId="{AD7CE08C-979A-C148-A7EA-EEE3971B2C89}" dt="2021-04-26T22:45:07.756" v="14"/>
          <ac:spMkLst>
            <pc:docMk/>
            <pc:sldMk cId="1425195153" sldId="279"/>
            <ac:spMk id="22" creationId="{13C37979-CC55-FB42-9B85-3359682E8628}"/>
          </ac:spMkLst>
        </pc:spChg>
        <pc:spChg chg="mod">
          <ac:chgData name="念 熙来" userId="515c07c9a347acda" providerId="LiveId" clId="{AD7CE08C-979A-C148-A7EA-EEE3971B2C89}" dt="2021-04-26T22:45:07.756" v="14"/>
          <ac:spMkLst>
            <pc:docMk/>
            <pc:sldMk cId="1425195153" sldId="279"/>
            <ac:spMk id="24" creationId="{0933B26E-3F68-9540-8628-3861374ACD8F}"/>
          </ac:spMkLst>
        </pc:spChg>
        <pc:spChg chg="mod">
          <ac:chgData name="念 熙来" userId="515c07c9a347acda" providerId="LiveId" clId="{AD7CE08C-979A-C148-A7EA-EEE3971B2C89}" dt="2021-04-26T22:45:07.756" v="14"/>
          <ac:spMkLst>
            <pc:docMk/>
            <pc:sldMk cId="1425195153" sldId="279"/>
            <ac:spMk id="25" creationId="{75BB8278-A2AD-B14F-AC8B-7DFDFFA00F12}"/>
          </ac:spMkLst>
        </pc:spChg>
        <pc:spChg chg="mod">
          <ac:chgData name="念 熙来" userId="515c07c9a347acda" providerId="LiveId" clId="{AD7CE08C-979A-C148-A7EA-EEE3971B2C89}" dt="2021-04-26T22:45:07.756" v="14"/>
          <ac:spMkLst>
            <pc:docMk/>
            <pc:sldMk cId="1425195153" sldId="279"/>
            <ac:spMk id="26" creationId="{77B01E71-A925-F74C-B646-B799C06E90A0}"/>
          </ac:spMkLst>
        </pc:spChg>
        <pc:spChg chg="add del mod">
          <ac:chgData name="念 熙来" userId="515c07c9a347acda" providerId="LiveId" clId="{AD7CE08C-979A-C148-A7EA-EEE3971B2C89}" dt="2021-04-26T22:55:38.214" v="79" actId="478"/>
          <ac:spMkLst>
            <pc:docMk/>
            <pc:sldMk cId="1425195153" sldId="279"/>
            <ac:spMk id="27" creationId="{D6B90315-FDAE-EA40-BAF4-65441C4AB130}"/>
          </ac:spMkLst>
        </pc:spChg>
        <pc:spChg chg="add del mod">
          <ac:chgData name="念 熙来" userId="515c07c9a347acda" providerId="LiveId" clId="{AD7CE08C-979A-C148-A7EA-EEE3971B2C89}" dt="2021-04-26T22:55:38.214" v="79" actId="478"/>
          <ac:spMkLst>
            <pc:docMk/>
            <pc:sldMk cId="1425195153" sldId="279"/>
            <ac:spMk id="29" creationId="{0C3F0C01-BCFF-314B-8D64-F2B8A0D1CC32}"/>
          </ac:spMkLst>
        </pc:spChg>
        <pc:spChg chg="add del mod">
          <ac:chgData name="念 熙来" userId="515c07c9a347acda" providerId="LiveId" clId="{AD7CE08C-979A-C148-A7EA-EEE3971B2C89}" dt="2021-04-26T22:55:38.214" v="79" actId="478"/>
          <ac:spMkLst>
            <pc:docMk/>
            <pc:sldMk cId="1425195153" sldId="279"/>
            <ac:spMk id="31" creationId="{9E571131-0504-E045-BA76-8C09C5C8D01C}"/>
          </ac:spMkLst>
        </pc:spChg>
        <pc:spChg chg="add del mod">
          <ac:chgData name="念 熙来" userId="515c07c9a347acda" providerId="LiveId" clId="{AD7CE08C-979A-C148-A7EA-EEE3971B2C89}" dt="2021-04-26T22:55:38.214" v="79" actId="478"/>
          <ac:spMkLst>
            <pc:docMk/>
            <pc:sldMk cId="1425195153" sldId="279"/>
            <ac:spMk id="34" creationId="{CABFEB67-44F2-CF41-852F-360999FA5962}"/>
          </ac:spMkLst>
        </pc:spChg>
        <pc:spChg chg="add del mod">
          <ac:chgData name="念 熙来" userId="515c07c9a347acda" providerId="LiveId" clId="{AD7CE08C-979A-C148-A7EA-EEE3971B2C89}" dt="2021-04-26T22:55:38.214" v="79" actId="478"/>
          <ac:spMkLst>
            <pc:docMk/>
            <pc:sldMk cId="1425195153" sldId="279"/>
            <ac:spMk id="133" creationId="{26C53BF1-ED92-F74A-9A76-ED13867DE84C}"/>
          </ac:spMkLst>
        </pc:spChg>
        <pc:grpChg chg="add del mod">
          <ac:chgData name="念 熙来" userId="515c07c9a347acda" providerId="LiveId" clId="{AD7CE08C-979A-C148-A7EA-EEE3971B2C89}" dt="2021-04-26T22:55:38.214" v="79" actId="478"/>
          <ac:grpSpMkLst>
            <pc:docMk/>
            <pc:sldMk cId="1425195153" sldId="279"/>
            <ac:grpSpMk id="13" creationId="{92EF32D1-68C7-514D-B4F4-016B3AF5AE21}"/>
          </ac:grpSpMkLst>
        </pc:grpChg>
        <pc:grpChg chg="add del mod">
          <ac:chgData name="念 熙来" userId="515c07c9a347acda" providerId="LiveId" clId="{AD7CE08C-979A-C148-A7EA-EEE3971B2C89}" dt="2021-04-26T22:55:38.214" v="79" actId="478"/>
          <ac:grpSpMkLst>
            <pc:docMk/>
            <pc:sldMk cId="1425195153" sldId="279"/>
            <ac:grpSpMk id="18" creationId="{E599642E-5584-1E4F-A43B-572B8BFC273F}"/>
          </ac:grpSpMkLst>
        </pc:grpChg>
        <pc:grpChg chg="mod">
          <ac:chgData name="念 熙来" userId="515c07c9a347acda" providerId="LiveId" clId="{AD7CE08C-979A-C148-A7EA-EEE3971B2C89}" dt="2021-04-26T22:45:07.756" v="14"/>
          <ac:grpSpMkLst>
            <pc:docMk/>
            <pc:sldMk cId="1425195153" sldId="279"/>
            <ac:grpSpMk id="19" creationId="{AACC77A3-C921-6348-B0D6-6367B8DDE9A1}"/>
          </ac:grpSpMkLst>
        </pc:grpChg>
        <pc:grpChg chg="mod">
          <ac:chgData name="念 熙来" userId="515c07c9a347acda" providerId="LiveId" clId="{AD7CE08C-979A-C148-A7EA-EEE3971B2C89}" dt="2021-04-26T22:45:07.756" v="14"/>
          <ac:grpSpMkLst>
            <pc:docMk/>
            <pc:sldMk cId="1425195153" sldId="279"/>
            <ac:grpSpMk id="23" creationId="{A877A845-F8EF-5745-9E9F-4E300399CAB1}"/>
          </ac:grpSpMkLst>
        </pc:grpChg>
        <pc:grpChg chg="add del mod">
          <ac:chgData name="念 熙来" userId="515c07c9a347acda" providerId="LiveId" clId="{AD7CE08C-979A-C148-A7EA-EEE3971B2C89}" dt="2021-04-26T22:55:38.214" v="79" actId="478"/>
          <ac:grpSpMkLst>
            <pc:docMk/>
            <pc:sldMk cId="1425195153" sldId="279"/>
            <ac:grpSpMk id="126" creationId="{0476A788-3B2F-A24E-9EFB-844FBA3D90AE}"/>
          </ac:grpSpMkLst>
        </pc:grpChg>
        <pc:picChg chg="add del">
          <ac:chgData name="念 熙来" userId="515c07c9a347acda" providerId="LiveId" clId="{AD7CE08C-979A-C148-A7EA-EEE3971B2C89}" dt="2021-04-26T22:55:37.565" v="78"/>
          <ac:picMkLst>
            <pc:docMk/>
            <pc:sldMk cId="1425195153" sldId="279"/>
            <ac:picMk id="5" creationId="{20D12B09-3CA9-7F44-AF5F-186D4339798E}"/>
          </ac:picMkLst>
        </pc:picChg>
        <pc:picChg chg="add del">
          <ac:chgData name="念 熙来" userId="515c07c9a347acda" providerId="LiveId" clId="{AD7CE08C-979A-C148-A7EA-EEE3971B2C89}" dt="2021-04-26T22:55:36.314" v="76"/>
          <ac:picMkLst>
            <pc:docMk/>
            <pc:sldMk cId="1425195153" sldId="279"/>
            <ac:picMk id="6" creationId="{0021FDCF-14A3-B045-AB5F-1E7AA4DFC9E9}"/>
          </ac:picMkLst>
        </pc:picChg>
        <pc:picChg chg="del">
          <ac:chgData name="念 熙来" userId="515c07c9a347acda" providerId="LiveId" clId="{AD7CE08C-979A-C148-A7EA-EEE3971B2C89}" dt="2021-04-26T22:44:54.747" v="13" actId="478"/>
          <ac:picMkLst>
            <pc:docMk/>
            <pc:sldMk cId="1425195153" sldId="279"/>
            <ac:picMk id="7" creationId="{1794DB66-0B78-0346-BE98-AB803DEA3359}"/>
          </ac:picMkLst>
        </pc:picChg>
        <pc:picChg chg="add del mod">
          <ac:chgData name="念 熙来" userId="515c07c9a347acda" providerId="LiveId" clId="{AD7CE08C-979A-C148-A7EA-EEE3971B2C89}" dt="2021-04-26T22:55:31.686" v="74"/>
          <ac:picMkLst>
            <pc:docMk/>
            <pc:sldMk cId="1425195153" sldId="279"/>
            <ac:picMk id="8" creationId="{963D503A-600A-0F4F-BDC3-267E34DC9131}"/>
          </ac:picMkLst>
        </pc:picChg>
        <pc:picChg chg="mod">
          <ac:chgData name="念 熙来" userId="515c07c9a347acda" providerId="LiveId" clId="{AD7CE08C-979A-C148-A7EA-EEE3971B2C89}" dt="2021-04-26T22:45:07.756" v="14"/>
          <ac:picMkLst>
            <pc:docMk/>
            <pc:sldMk cId="1425195153" sldId="279"/>
            <ac:picMk id="15" creationId="{D9F6E5A7-CFB3-DC48-9AFA-AE03726E7E23}"/>
          </ac:picMkLst>
        </pc:picChg>
        <pc:picChg chg="add del mod">
          <ac:chgData name="念 熙来" userId="515c07c9a347acda" providerId="LiveId" clId="{AD7CE08C-979A-C148-A7EA-EEE3971B2C89}" dt="2021-04-26T22:55:38.214" v="79" actId="478"/>
          <ac:picMkLst>
            <pc:docMk/>
            <pc:sldMk cId="1425195153" sldId="279"/>
            <ac:picMk id="17" creationId="{17AC699F-E3E0-8A40-A8D6-9929DC108D58}"/>
          </ac:picMkLst>
        </pc:picChg>
        <pc:picChg chg="add del mod">
          <ac:chgData name="念 熙来" userId="515c07c9a347acda" providerId="LiveId" clId="{AD7CE08C-979A-C148-A7EA-EEE3971B2C89}" dt="2021-04-26T22:55:38.214" v="79" actId="478"/>
          <ac:picMkLst>
            <pc:docMk/>
            <pc:sldMk cId="1425195153" sldId="279"/>
            <ac:picMk id="28" creationId="{4DAEE96F-2100-1A43-AB90-FAEC60801815}"/>
          </ac:picMkLst>
        </pc:picChg>
        <pc:picChg chg="add del mod">
          <ac:chgData name="念 熙来" userId="515c07c9a347acda" providerId="LiveId" clId="{AD7CE08C-979A-C148-A7EA-EEE3971B2C89}" dt="2021-04-26T22:55:38.214" v="79" actId="478"/>
          <ac:picMkLst>
            <pc:docMk/>
            <pc:sldMk cId="1425195153" sldId="279"/>
            <ac:picMk id="35" creationId="{6E69C727-7424-954A-A824-1E6B67FA785E}"/>
          </ac:picMkLst>
        </pc:picChg>
        <pc:cxnChg chg="add del mod">
          <ac:chgData name="念 熙来" userId="515c07c9a347acda" providerId="LiveId" clId="{AD7CE08C-979A-C148-A7EA-EEE3971B2C89}" dt="2021-04-26T22:55:38.214" v="79" actId="478"/>
          <ac:cxnSpMkLst>
            <pc:docMk/>
            <pc:sldMk cId="1425195153" sldId="279"/>
            <ac:cxnSpMk id="30" creationId="{EBF28560-B86F-E94F-BCEB-AE0B5D04D3A0}"/>
          </ac:cxnSpMkLst>
        </pc:cxnChg>
        <pc:cxnChg chg="add del mod">
          <ac:chgData name="念 熙来" userId="515c07c9a347acda" providerId="LiveId" clId="{AD7CE08C-979A-C148-A7EA-EEE3971B2C89}" dt="2021-04-26T22:55:38.214" v="79" actId="478"/>
          <ac:cxnSpMkLst>
            <pc:docMk/>
            <pc:sldMk cId="1425195153" sldId="279"/>
            <ac:cxnSpMk id="32" creationId="{C657698D-93A1-2545-86FD-28EB353AABB7}"/>
          </ac:cxnSpMkLst>
        </pc:cxnChg>
        <pc:cxnChg chg="add del mod">
          <ac:chgData name="念 熙来" userId="515c07c9a347acda" providerId="LiveId" clId="{AD7CE08C-979A-C148-A7EA-EEE3971B2C89}" dt="2021-04-26T22:55:38.214" v="79" actId="478"/>
          <ac:cxnSpMkLst>
            <pc:docMk/>
            <pc:sldMk cId="1425195153" sldId="279"/>
            <ac:cxnSpMk id="33" creationId="{312A97E5-8E2F-9C4B-B0F0-8F05CDF73AA9}"/>
          </ac:cxnSpMkLst>
        </pc:cxnChg>
      </pc:sldChg>
      <pc:sldChg chg="modSp del mod">
        <pc:chgData name="念 熙来" userId="515c07c9a347acda" providerId="LiveId" clId="{AD7CE08C-979A-C148-A7EA-EEE3971B2C89}" dt="2021-04-26T23:22:33.944" v="116" actId="2696"/>
        <pc:sldMkLst>
          <pc:docMk/>
          <pc:sldMk cId="3864516278" sldId="282"/>
        </pc:sldMkLst>
        <pc:picChg chg="mod">
          <ac:chgData name="念 熙来" userId="515c07c9a347acda" providerId="LiveId" clId="{AD7CE08C-979A-C148-A7EA-EEE3971B2C89}" dt="2021-04-26T23:00:43.032" v="93" actId="1036"/>
          <ac:picMkLst>
            <pc:docMk/>
            <pc:sldMk cId="3864516278" sldId="282"/>
            <ac:picMk id="9" creationId="{1A9ECB7B-7F1E-F846-93AD-5A1E40088E5D}"/>
          </ac:picMkLst>
        </pc:picChg>
      </pc:sldChg>
      <pc:sldChg chg="addSp delSp modSp mod">
        <pc:chgData name="念 熙来" userId="515c07c9a347acda" providerId="LiveId" clId="{AD7CE08C-979A-C148-A7EA-EEE3971B2C89}" dt="2021-04-26T23:18:45.110" v="115" actId="1076"/>
        <pc:sldMkLst>
          <pc:docMk/>
          <pc:sldMk cId="2043624179" sldId="285"/>
        </pc:sldMkLst>
        <pc:picChg chg="add mod">
          <ac:chgData name="念 熙来" userId="515c07c9a347acda" providerId="LiveId" clId="{AD7CE08C-979A-C148-A7EA-EEE3971B2C89}" dt="2021-04-26T23:18:45.110" v="115" actId="1076"/>
          <ac:picMkLst>
            <pc:docMk/>
            <pc:sldMk cId="2043624179" sldId="285"/>
            <ac:picMk id="3" creationId="{AC58CAB4-B836-664E-BAFE-74FF5B6C9C78}"/>
          </ac:picMkLst>
        </pc:picChg>
        <pc:picChg chg="del">
          <ac:chgData name="念 熙来" userId="515c07c9a347acda" providerId="LiveId" clId="{AD7CE08C-979A-C148-A7EA-EEE3971B2C89}" dt="2021-04-26T23:18:36.785" v="110" actId="478"/>
          <ac:picMkLst>
            <pc:docMk/>
            <pc:sldMk cId="2043624179" sldId="285"/>
            <ac:picMk id="17" creationId="{62B65AC0-3D7B-B748-9494-60E6523A3D60}"/>
          </ac:picMkLst>
        </pc:picChg>
      </pc:sldChg>
      <pc:sldChg chg="addSp modSp mod">
        <pc:chgData name="念 熙来" userId="515c07c9a347acda" providerId="LiveId" clId="{AD7CE08C-979A-C148-A7EA-EEE3971B2C89}" dt="2021-04-26T23:08:17.705" v="109" actId="1076"/>
        <pc:sldMkLst>
          <pc:docMk/>
          <pc:sldMk cId="2806291148" sldId="286"/>
        </pc:sldMkLst>
        <pc:picChg chg="add mod modCrop">
          <ac:chgData name="念 熙来" userId="515c07c9a347acda" providerId="LiveId" clId="{AD7CE08C-979A-C148-A7EA-EEE3971B2C89}" dt="2021-04-26T23:08:17.705" v="109" actId="1076"/>
          <ac:picMkLst>
            <pc:docMk/>
            <pc:sldMk cId="2806291148" sldId="286"/>
            <ac:picMk id="3" creationId="{B0F6B5E2-D4F9-3543-B977-1040DCA0C4A0}"/>
          </ac:picMkLst>
        </pc:picChg>
      </pc:sldChg>
      <pc:sldChg chg="modSp mod">
        <pc:chgData name="念 熙来" userId="515c07c9a347acda" providerId="LiveId" clId="{AD7CE08C-979A-C148-A7EA-EEE3971B2C89}" dt="2021-04-26T22:33:02.211" v="10" actId="1076"/>
        <pc:sldMkLst>
          <pc:docMk/>
          <pc:sldMk cId="3698398869" sldId="295"/>
        </pc:sldMkLst>
        <pc:picChg chg="mod">
          <ac:chgData name="念 熙来" userId="515c07c9a347acda" providerId="LiveId" clId="{AD7CE08C-979A-C148-A7EA-EEE3971B2C89}" dt="2021-04-26T22:33:02.211" v="10" actId="1076"/>
          <ac:picMkLst>
            <pc:docMk/>
            <pc:sldMk cId="3698398869" sldId="295"/>
            <ac:picMk id="3" creationId="{DA507893-D7CA-534D-BB66-3CBE7CEAB263}"/>
          </ac:picMkLst>
        </pc:picChg>
      </pc:sldChg>
      <pc:sldChg chg="modSp mod">
        <pc:chgData name="念 熙来" userId="515c07c9a347acda" providerId="LiveId" clId="{AD7CE08C-979A-C148-A7EA-EEE3971B2C89}" dt="2021-04-26T22:32:42.309" v="2" actId="1076"/>
        <pc:sldMkLst>
          <pc:docMk/>
          <pc:sldMk cId="1089565978" sldId="296"/>
        </pc:sldMkLst>
        <pc:picChg chg="mod">
          <ac:chgData name="念 熙来" userId="515c07c9a347acda" providerId="LiveId" clId="{AD7CE08C-979A-C148-A7EA-EEE3971B2C89}" dt="2021-04-26T22:32:42.309" v="2" actId="1076"/>
          <ac:picMkLst>
            <pc:docMk/>
            <pc:sldMk cId="1089565978" sldId="296"/>
            <ac:picMk id="11" creationId="{05CE7621-33A6-8A4D-8381-7C3D6EA010B2}"/>
          </ac:picMkLst>
        </pc:picChg>
      </pc:sldChg>
      <pc:sldChg chg="addSp delSp modSp add mod">
        <pc:chgData name="念 熙来" userId="515c07c9a347acda" providerId="LiveId" clId="{AD7CE08C-979A-C148-A7EA-EEE3971B2C89}" dt="2021-04-26T22:56:08.128" v="89" actId="1076"/>
        <pc:sldMkLst>
          <pc:docMk/>
          <pc:sldMk cId="2001568559" sldId="297"/>
        </pc:sldMkLst>
        <pc:spChg chg="del">
          <ac:chgData name="念 熙来" userId="515c07c9a347acda" providerId="LiveId" clId="{AD7CE08C-979A-C148-A7EA-EEE3971B2C89}" dt="2021-04-26T22:45:23.018" v="16" actId="478"/>
          <ac:spMkLst>
            <pc:docMk/>
            <pc:sldMk cId="2001568559" sldId="297"/>
            <ac:spMk id="11" creationId="{48B6CD52-B43C-174B-98C8-9245E2372806}"/>
          </ac:spMkLst>
        </pc:spChg>
        <pc:spChg chg="del">
          <ac:chgData name="念 熙来" userId="515c07c9a347acda" providerId="LiveId" clId="{AD7CE08C-979A-C148-A7EA-EEE3971B2C89}" dt="2021-04-26T22:45:23.018" v="16" actId="478"/>
          <ac:spMkLst>
            <pc:docMk/>
            <pc:sldMk cId="2001568559" sldId="297"/>
            <ac:spMk id="12" creationId="{3919A0F2-BFC7-9E48-8B89-37E1F834A8E6}"/>
          </ac:spMkLst>
        </pc:spChg>
        <pc:spChg chg="del">
          <ac:chgData name="念 熙来" userId="515c07c9a347acda" providerId="LiveId" clId="{AD7CE08C-979A-C148-A7EA-EEE3971B2C89}" dt="2021-04-26T22:45:23.018" v="16" actId="478"/>
          <ac:spMkLst>
            <pc:docMk/>
            <pc:sldMk cId="2001568559" sldId="297"/>
            <ac:spMk id="16" creationId="{3FE12589-3270-D546-9EC6-8EEE15E087E1}"/>
          </ac:spMkLst>
        </pc:spChg>
        <pc:spChg chg="del">
          <ac:chgData name="念 熙来" userId="515c07c9a347acda" providerId="LiveId" clId="{AD7CE08C-979A-C148-A7EA-EEE3971B2C89}" dt="2021-04-26T22:45:23.018" v="16" actId="478"/>
          <ac:spMkLst>
            <pc:docMk/>
            <pc:sldMk cId="2001568559" sldId="297"/>
            <ac:spMk id="27" creationId="{D6B90315-FDAE-EA40-BAF4-65441C4AB130}"/>
          </ac:spMkLst>
        </pc:spChg>
        <pc:spChg chg="del">
          <ac:chgData name="念 熙来" userId="515c07c9a347acda" providerId="LiveId" clId="{AD7CE08C-979A-C148-A7EA-EEE3971B2C89}" dt="2021-04-26T22:45:23.018" v="16" actId="478"/>
          <ac:spMkLst>
            <pc:docMk/>
            <pc:sldMk cId="2001568559" sldId="297"/>
            <ac:spMk id="29" creationId="{0C3F0C01-BCFF-314B-8D64-F2B8A0D1CC32}"/>
          </ac:spMkLst>
        </pc:spChg>
        <pc:spChg chg="del">
          <ac:chgData name="念 熙来" userId="515c07c9a347acda" providerId="LiveId" clId="{AD7CE08C-979A-C148-A7EA-EEE3971B2C89}" dt="2021-04-26T22:45:23.018" v="16" actId="478"/>
          <ac:spMkLst>
            <pc:docMk/>
            <pc:sldMk cId="2001568559" sldId="297"/>
            <ac:spMk id="31" creationId="{9E571131-0504-E045-BA76-8C09C5C8D01C}"/>
          </ac:spMkLst>
        </pc:spChg>
        <pc:spChg chg="del">
          <ac:chgData name="念 熙来" userId="515c07c9a347acda" providerId="LiveId" clId="{AD7CE08C-979A-C148-A7EA-EEE3971B2C89}" dt="2021-04-26T22:45:23.018" v="16" actId="478"/>
          <ac:spMkLst>
            <pc:docMk/>
            <pc:sldMk cId="2001568559" sldId="297"/>
            <ac:spMk id="34" creationId="{CABFEB67-44F2-CF41-852F-360999FA5962}"/>
          </ac:spMkLst>
        </pc:spChg>
        <pc:spChg chg="mod">
          <ac:chgData name="念 熙来" userId="515c07c9a347acda" providerId="LiveId" clId="{AD7CE08C-979A-C148-A7EA-EEE3971B2C89}" dt="2021-04-26T22:46:04.929" v="24"/>
          <ac:spMkLst>
            <pc:docMk/>
            <pc:sldMk cId="2001568559" sldId="297"/>
            <ac:spMk id="37" creationId="{F496C02E-4AC7-234E-81DB-E75642204D44}"/>
          </ac:spMkLst>
        </pc:spChg>
        <pc:spChg chg="mod">
          <ac:chgData name="念 熙来" userId="515c07c9a347acda" providerId="LiveId" clId="{AD7CE08C-979A-C148-A7EA-EEE3971B2C89}" dt="2021-04-26T22:46:04.929" v="24"/>
          <ac:spMkLst>
            <pc:docMk/>
            <pc:sldMk cId="2001568559" sldId="297"/>
            <ac:spMk id="38" creationId="{5EF3D658-03F5-5943-B39D-D922AEA38C26}"/>
          </ac:spMkLst>
        </pc:spChg>
        <pc:spChg chg="mod">
          <ac:chgData name="念 熙来" userId="515c07c9a347acda" providerId="LiveId" clId="{AD7CE08C-979A-C148-A7EA-EEE3971B2C89}" dt="2021-04-26T22:46:04.929" v="24"/>
          <ac:spMkLst>
            <pc:docMk/>
            <pc:sldMk cId="2001568559" sldId="297"/>
            <ac:spMk id="39" creationId="{A5524880-D04E-0644-B634-02C809FF1216}"/>
          </ac:spMkLst>
        </pc:spChg>
        <pc:spChg chg="mod">
          <ac:chgData name="念 熙来" userId="515c07c9a347acda" providerId="LiveId" clId="{AD7CE08C-979A-C148-A7EA-EEE3971B2C89}" dt="2021-04-26T22:46:04.929" v="24"/>
          <ac:spMkLst>
            <pc:docMk/>
            <pc:sldMk cId="2001568559" sldId="297"/>
            <ac:spMk id="41" creationId="{61C92D9E-C85F-9F44-853F-FBC9C3104656}"/>
          </ac:spMkLst>
        </pc:spChg>
        <pc:spChg chg="mod">
          <ac:chgData name="念 熙来" userId="515c07c9a347acda" providerId="LiveId" clId="{AD7CE08C-979A-C148-A7EA-EEE3971B2C89}" dt="2021-04-26T22:46:04.929" v="24"/>
          <ac:spMkLst>
            <pc:docMk/>
            <pc:sldMk cId="2001568559" sldId="297"/>
            <ac:spMk id="42" creationId="{931402C2-849A-9A41-838D-D29D47448766}"/>
          </ac:spMkLst>
        </pc:spChg>
        <pc:spChg chg="add mod">
          <ac:chgData name="念 熙来" userId="515c07c9a347acda" providerId="LiveId" clId="{AD7CE08C-979A-C148-A7EA-EEE3971B2C89}" dt="2021-04-26T22:46:22.896" v="63" actId="20577"/>
          <ac:spMkLst>
            <pc:docMk/>
            <pc:sldMk cId="2001568559" sldId="297"/>
            <ac:spMk id="43" creationId="{FCABD6E7-BC10-524B-88ED-60A368FF633F}"/>
          </ac:spMkLst>
        </pc:spChg>
        <pc:spChg chg="del">
          <ac:chgData name="念 熙来" userId="515c07c9a347acda" providerId="LiveId" clId="{AD7CE08C-979A-C148-A7EA-EEE3971B2C89}" dt="2021-04-26T22:45:23.018" v="16" actId="478"/>
          <ac:spMkLst>
            <pc:docMk/>
            <pc:sldMk cId="2001568559" sldId="297"/>
            <ac:spMk id="133" creationId="{26C53BF1-ED92-F74A-9A76-ED13867DE84C}"/>
          </ac:spMkLst>
        </pc:spChg>
        <pc:grpChg chg="del">
          <ac:chgData name="念 熙来" userId="515c07c9a347acda" providerId="LiveId" clId="{AD7CE08C-979A-C148-A7EA-EEE3971B2C89}" dt="2021-04-26T22:45:23.018" v="16" actId="478"/>
          <ac:grpSpMkLst>
            <pc:docMk/>
            <pc:sldMk cId="2001568559" sldId="297"/>
            <ac:grpSpMk id="13" creationId="{92EF32D1-68C7-514D-B4F4-016B3AF5AE21}"/>
          </ac:grpSpMkLst>
        </pc:grpChg>
        <pc:grpChg chg="del">
          <ac:chgData name="念 熙来" userId="515c07c9a347acda" providerId="LiveId" clId="{AD7CE08C-979A-C148-A7EA-EEE3971B2C89}" dt="2021-04-26T22:45:23.018" v="16" actId="478"/>
          <ac:grpSpMkLst>
            <pc:docMk/>
            <pc:sldMk cId="2001568559" sldId="297"/>
            <ac:grpSpMk id="18" creationId="{E599642E-5584-1E4F-A43B-572B8BFC273F}"/>
          </ac:grpSpMkLst>
        </pc:grpChg>
        <pc:grpChg chg="add mod">
          <ac:chgData name="念 熙来" userId="515c07c9a347acda" providerId="LiveId" clId="{AD7CE08C-979A-C148-A7EA-EEE3971B2C89}" dt="2021-04-26T22:46:04.929" v="24"/>
          <ac:grpSpMkLst>
            <pc:docMk/>
            <pc:sldMk cId="2001568559" sldId="297"/>
            <ac:grpSpMk id="36" creationId="{102C7DC9-477D-584F-B746-F53A2525A42E}"/>
          </ac:grpSpMkLst>
        </pc:grpChg>
        <pc:grpChg chg="mod">
          <ac:chgData name="念 熙来" userId="515c07c9a347acda" providerId="LiveId" clId="{AD7CE08C-979A-C148-A7EA-EEE3971B2C89}" dt="2021-04-26T22:46:04.929" v="24"/>
          <ac:grpSpMkLst>
            <pc:docMk/>
            <pc:sldMk cId="2001568559" sldId="297"/>
            <ac:grpSpMk id="40" creationId="{373703CA-7613-7A4A-9564-75D88E689CB1}"/>
          </ac:grpSpMkLst>
        </pc:grpChg>
        <pc:grpChg chg="del">
          <ac:chgData name="念 熙来" userId="515c07c9a347acda" providerId="LiveId" clId="{AD7CE08C-979A-C148-A7EA-EEE3971B2C89}" dt="2021-04-26T22:45:23.018" v="16" actId="478"/>
          <ac:grpSpMkLst>
            <pc:docMk/>
            <pc:sldMk cId="2001568559" sldId="297"/>
            <ac:grpSpMk id="126" creationId="{0476A788-3B2F-A24E-9EFB-844FBA3D90AE}"/>
          </ac:grpSpMkLst>
        </pc:grpChg>
        <pc:picChg chg="add del mod">
          <ac:chgData name="念 熙来" userId="515c07c9a347acda" providerId="LiveId" clId="{AD7CE08C-979A-C148-A7EA-EEE3971B2C89}" dt="2021-04-26T22:55:56.610" v="83" actId="478"/>
          <ac:picMkLst>
            <pc:docMk/>
            <pc:sldMk cId="2001568559" sldId="297"/>
            <ac:picMk id="2" creationId="{1579F132-C5E1-464E-8DB2-32CA39DAA0FB}"/>
          </ac:picMkLst>
        </pc:picChg>
        <pc:picChg chg="add mod">
          <ac:chgData name="念 熙来" userId="515c07c9a347acda" providerId="LiveId" clId="{AD7CE08C-979A-C148-A7EA-EEE3971B2C89}" dt="2021-04-26T22:56:08.128" v="89" actId="1076"/>
          <ac:picMkLst>
            <pc:docMk/>
            <pc:sldMk cId="2001568559" sldId="297"/>
            <ac:picMk id="3" creationId="{8991A3E7-0103-E84D-AC53-0021D6EBD1CD}"/>
          </ac:picMkLst>
        </pc:picChg>
        <pc:picChg chg="del">
          <ac:chgData name="念 熙来" userId="515c07c9a347acda" providerId="LiveId" clId="{AD7CE08C-979A-C148-A7EA-EEE3971B2C89}" dt="2021-04-26T22:45:23.018" v="16" actId="478"/>
          <ac:picMkLst>
            <pc:docMk/>
            <pc:sldMk cId="2001568559" sldId="297"/>
            <ac:picMk id="17" creationId="{17AC699F-E3E0-8A40-A8D6-9929DC108D58}"/>
          </ac:picMkLst>
        </pc:picChg>
        <pc:picChg chg="del">
          <ac:chgData name="念 熙来" userId="515c07c9a347acda" providerId="LiveId" clId="{AD7CE08C-979A-C148-A7EA-EEE3971B2C89}" dt="2021-04-26T22:45:23.018" v="16" actId="478"/>
          <ac:picMkLst>
            <pc:docMk/>
            <pc:sldMk cId="2001568559" sldId="297"/>
            <ac:picMk id="28" creationId="{4DAEE96F-2100-1A43-AB90-FAEC60801815}"/>
          </ac:picMkLst>
        </pc:picChg>
        <pc:picChg chg="del">
          <ac:chgData name="念 熙来" userId="515c07c9a347acda" providerId="LiveId" clId="{AD7CE08C-979A-C148-A7EA-EEE3971B2C89}" dt="2021-04-26T22:45:23.018" v="16" actId="478"/>
          <ac:picMkLst>
            <pc:docMk/>
            <pc:sldMk cId="2001568559" sldId="297"/>
            <ac:picMk id="35" creationId="{6E69C727-7424-954A-A824-1E6B67FA785E}"/>
          </ac:picMkLst>
        </pc:picChg>
        <pc:cxnChg chg="del">
          <ac:chgData name="念 熙来" userId="515c07c9a347acda" providerId="LiveId" clId="{AD7CE08C-979A-C148-A7EA-EEE3971B2C89}" dt="2021-04-26T22:45:23.018" v="16" actId="478"/>
          <ac:cxnSpMkLst>
            <pc:docMk/>
            <pc:sldMk cId="2001568559" sldId="297"/>
            <ac:cxnSpMk id="30" creationId="{EBF28560-B86F-E94F-BCEB-AE0B5D04D3A0}"/>
          </ac:cxnSpMkLst>
        </pc:cxnChg>
        <pc:cxnChg chg="del">
          <ac:chgData name="念 熙来" userId="515c07c9a347acda" providerId="LiveId" clId="{AD7CE08C-979A-C148-A7EA-EEE3971B2C89}" dt="2021-04-26T22:45:23.018" v="16" actId="478"/>
          <ac:cxnSpMkLst>
            <pc:docMk/>
            <pc:sldMk cId="2001568559" sldId="297"/>
            <ac:cxnSpMk id="32" creationId="{C657698D-93A1-2545-86FD-28EB353AABB7}"/>
          </ac:cxnSpMkLst>
        </pc:cxnChg>
        <pc:cxnChg chg="del">
          <ac:chgData name="念 熙来" userId="515c07c9a347acda" providerId="LiveId" clId="{AD7CE08C-979A-C148-A7EA-EEE3971B2C89}" dt="2021-04-26T22:45:23.018" v="16" actId="478"/>
          <ac:cxnSpMkLst>
            <pc:docMk/>
            <pc:sldMk cId="2001568559" sldId="297"/>
            <ac:cxnSpMk id="33" creationId="{312A97E5-8E2F-9C4B-B0F0-8F05CDF73AA9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33776679-44E3-4FB3-87F2-0A703C97FDE5}"/>
              </a:ext>
            </a:extLst>
          </p:cNvPr>
          <p:cNvGrpSpPr/>
          <p:nvPr userDrawn="1"/>
        </p:nvGrpSpPr>
        <p:grpSpPr>
          <a:xfrm>
            <a:off x="-1758045" y="-7347"/>
            <a:ext cx="15919521" cy="7356917"/>
            <a:chOff x="-1758045" y="-7347"/>
            <a:chExt cx="15919521" cy="735691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8AF1700-C60F-445E-BF3B-3AD72B30C4C4}"/>
                </a:ext>
              </a:extLst>
            </p:cNvPr>
            <p:cNvGrpSpPr/>
            <p:nvPr/>
          </p:nvGrpSpPr>
          <p:grpSpPr>
            <a:xfrm>
              <a:off x="-1758045" y="4384589"/>
              <a:ext cx="15919521" cy="2964981"/>
              <a:chOff x="-1489182" y="3212281"/>
              <a:chExt cx="15591022" cy="3101278"/>
            </a:xfrm>
            <a:solidFill>
              <a:schemeClr val="bg1"/>
            </a:solidFill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41932E69-F877-452E-B544-D00302E1D904}"/>
                  </a:ext>
                </a:extLst>
              </p:cNvPr>
              <p:cNvSpPr/>
              <p:nvPr/>
            </p:nvSpPr>
            <p:spPr>
              <a:xfrm>
                <a:off x="1693972" y="3509367"/>
                <a:ext cx="841096" cy="95468"/>
              </a:xfrm>
              <a:custGeom>
                <a:avLst/>
                <a:gdLst>
                  <a:gd name="connsiteX0" fmla="*/ 4531 w 841096"/>
                  <a:gd name="connsiteY0" fmla="*/ 94822 h 95468"/>
                  <a:gd name="connsiteX1" fmla="*/ 0 w 841096"/>
                  <a:gd name="connsiteY1" fmla="*/ 95469 h 95468"/>
                  <a:gd name="connsiteX2" fmla="*/ 162 w 841096"/>
                  <a:gd name="connsiteY2" fmla="*/ 95469 h 95468"/>
                  <a:gd name="connsiteX3" fmla="*/ 4531 w 841096"/>
                  <a:gd name="connsiteY3" fmla="*/ 94822 h 95468"/>
                  <a:gd name="connsiteX4" fmla="*/ 4531 w 841096"/>
                  <a:gd name="connsiteY4" fmla="*/ 94822 h 95468"/>
                  <a:gd name="connsiteX5" fmla="*/ 14078 w 841096"/>
                  <a:gd name="connsiteY5" fmla="*/ 94336 h 95468"/>
                  <a:gd name="connsiteX6" fmla="*/ 629771 w 841096"/>
                  <a:gd name="connsiteY6" fmla="*/ 1295 h 95468"/>
                  <a:gd name="connsiteX7" fmla="*/ 834462 w 841096"/>
                  <a:gd name="connsiteY7" fmla="*/ 75566 h 95468"/>
                  <a:gd name="connsiteX8" fmla="*/ 14078 w 841096"/>
                  <a:gd name="connsiteY8" fmla="*/ 94336 h 95468"/>
                  <a:gd name="connsiteX9" fmla="*/ 14078 w 841096"/>
                  <a:gd name="connsiteY9" fmla="*/ 94336 h 95468"/>
                  <a:gd name="connsiteX10" fmla="*/ 633330 w 841096"/>
                  <a:gd name="connsiteY10" fmla="*/ 0 h 95468"/>
                  <a:gd name="connsiteX11" fmla="*/ 9547 w 841096"/>
                  <a:gd name="connsiteY11" fmla="*/ 94174 h 95468"/>
                  <a:gd name="connsiteX12" fmla="*/ 10680 w 841096"/>
                  <a:gd name="connsiteY12" fmla="*/ 94822 h 95468"/>
                  <a:gd name="connsiteX13" fmla="*/ 11813 w 841096"/>
                  <a:gd name="connsiteY13" fmla="*/ 95469 h 95468"/>
                  <a:gd name="connsiteX14" fmla="*/ 832844 w 841096"/>
                  <a:gd name="connsiteY14" fmla="*/ 76860 h 95468"/>
                  <a:gd name="connsiteX15" fmla="*/ 841097 w 841096"/>
                  <a:gd name="connsiteY15" fmla="*/ 75566 h 95468"/>
                  <a:gd name="connsiteX16" fmla="*/ 634787 w 841096"/>
                  <a:gd name="connsiteY16" fmla="*/ 809 h 95468"/>
                  <a:gd name="connsiteX17" fmla="*/ 633330 w 841096"/>
                  <a:gd name="connsiteY17" fmla="*/ 0 h 95468"/>
                  <a:gd name="connsiteX18" fmla="*/ 633330 w 841096"/>
                  <a:gd name="connsiteY18" fmla="*/ 0 h 9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41096" h="95468">
                    <a:moveTo>
                      <a:pt x="4531" y="94822"/>
                    </a:moveTo>
                    <a:lnTo>
                      <a:pt x="0" y="95469"/>
                    </a:lnTo>
                    <a:lnTo>
                      <a:pt x="162" y="95469"/>
                    </a:lnTo>
                    <a:lnTo>
                      <a:pt x="4531" y="94822"/>
                    </a:lnTo>
                    <a:lnTo>
                      <a:pt x="4531" y="94822"/>
                    </a:lnTo>
                    <a:close/>
                    <a:moveTo>
                      <a:pt x="14078" y="94336"/>
                    </a:moveTo>
                    <a:lnTo>
                      <a:pt x="629771" y="1295"/>
                    </a:lnTo>
                    <a:lnTo>
                      <a:pt x="834462" y="75566"/>
                    </a:lnTo>
                    <a:lnTo>
                      <a:pt x="14078" y="94336"/>
                    </a:lnTo>
                    <a:lnTo>
                      <a:pt x="14078" y="94336"/>
                    </a:lnTo>
                    <a:close/>
                    <a:moveTo>
                      <a:pt x="633330" y="0"/>
                    </a:moveTo>
                    <a:lnTo>
                      <a:pt x="9547" y="94174"/>
                    </a:lnTo>
                    <a:lnTo>
                      <a:pt x="10680" y="94822"/>
                    </a:lnTo>
                    <a:lnTo>
                      <a:pt x="11813" y="95469"/>
                    </a:lnTo>
                    <a:lnTo>
                      <a:pt x="832844" y="76860"/>
                    </a:lnTo>
                    <a:lnTo>
                      <a:pt x="841097" y="75566"/>
                    </a:lnTo>
                    <a:lnTo>
                      <a:pt x="634787" y="809"/>
                    </a:lnTo>
                    <a:lnTo>
                      <a:pt x="633330" y="0"/>
                    </a:lnTo>
                    <a:lnTo>
                      <a:pt x="633330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BF989666-A5F1-4690-851D-ABF87F3922D9}"/>
                  </a:ext>
                </a:extLst>
              </p:cNvPr>
              <p:cNvSpPr/>
              <p:nvPr/>
            </p:nvSpPr>
            <p:spPr>
              <a:xfrm>
                <a:off x="2534907" y="3272799"/>
                <a:ext cx="812778" cy="312619"/>
              </a:xfrm>
              <a:custGeom>
                <a:avLst/>
                <a:gdLst>
                  <a:gd name="connsiteX0" fmla="*/ 4692 w 812778"/>
                  <a:gd name="connsiteY0" fmla="*/ 311973 h 312619"/>
                  <a:gd name="connsiteX1" fmla="*/ 549673 w 812778"/>
                  <a:gd name="connsiteY1" fmla="*/ 221520 h 312619"/>
                  <a:gd name="connsiteX2" fmla="*/ 806468 w 812778"/>
                  <a:gd name="connsiteY2" fmla="*/ 809 h 312619"/>
                  <a:gd name="connsiteX3" fmla="*/ 4692 w 812778"/>
                  <a:gd name="connsiteY3" fmla="*/ 311973 h 312619"/>
                  <a:gd name="connsiteX4" fmla="*/ 4692 w 812778"/>
                  <a:gd name="connsiteY4" fmla="*/ 311973 h 312619"/>
                  <a:gd name="connsiteX5" fmla="*/ 552263 w 812778"/>
                  <a:gd name="connsiteY5" fmla="*/ 220064 h 312619"/>
                  <a:gd name="connsiteX6" fmla="*/ 0 w 812778"/>
                  <a:gd name="connsiteY6" fmla="*/ 311649 h 312619"/>
                  <a:gd name="connsiteX7" fmla="*/ 1456 w 812778"/>
                  <a:gd name="connsiteY7" fmla="*/ 312135 h 312619"/>
                  <a:gd name="connsiteX8" fmla="*/ 2912 w 812778"/>
                  <a:gd name="connsiteY8" fmla="*/ 312620 h 312619"/>
                  <a:gd name="connsiteX9" fmla="*/ 805335 w 812778"/>
                  <a:gd name="connsiteY9" fmla="*/ 1295 h 312619"/>
                  <a:gd name="connsiteX10" fmla="*/ 812617 w 812778"/>
                  <a:gd name="connsiteY10" fmla="*/ 0 h 312619"/>
                  <a:gd name="connsiteX11" fmla="*/ 812617 w 812778"/>
                  <a:gd name="connsiteY11" fmla="*/ 0 h 312619"/>
                  <a:gd name="connsiteX12" fmla="*/ 812779 w 812778"/>
                  <a:gd name="connsiteY12" fmla="*/ 0 h 312619"/>
                  <a:gd name="connsiteX13" fmla="*/ 553880 w 812778"/>
                  <a:gd name="connsiteY13" fmla="*/ 220387 h 312619"/>
                  <a:gd name="connsiteX14" fmla="*/ 552263 w 812778"/>
                  <a:gd name="connsiteY14" fmla="*/ 220064 h 312619"/>
                  <a:gd name="connsiteX15" fmla="*/ 552263 w 812778"/>
                  <a:gd name="connsiteY15" fmla="*/ 220064 h 31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12778" h="312619">
                    <a:moveTo>
                      <a:pt x="4692" y="311973"/>
                    </a:moveTo>
                    <a:lnTo>
                      <a:pt x="549673" y="221520"/>
                    </a:lnTo>
                    <a:lnTo>
                      <a:pt x="806468" y="809"/>
                    </a:lnTo>
                    <a:lnTo>
                      <a:pt x="4692" y="311973"/>
                    </a:lnTo>
                    <a:lnTo>
                      <a:pt x="4692" y="311973"/>
                    </a:lnTo>
                    <a:close/>
                    <a:moveTo>
                      <a:pt x="552263" y="220064"/>
                    </a:moveTo>
                    <a:lnTo>
                      <a:pt x="0" y="311649"/>
                    </a:lnTo>
                    <a:lnTo>
                      <a:pt x="1456" y="312135"/>
                    </a:lnTo>
                    <a:lnTo>
                      <a:pt x="2912" y="312620"/>
                    </a:lnTo>
                    <a:lnTo>
                      <a:pt x="805335" y="1295"/>
                    </a:lnTo>
                    <a:lnTo>
                      <a:pt x="812617" y="0"/>
                    </a:lnTo>
                    <a:lnTo>
                      <a:pt x="812617" y="0"/>
                    </a:lnTo>
                    <a:lnTo>
                      <a:pt x="812779" y="0"/>
                    </a:lnTo>
                    <a:lnTo>
                      <a:pt x="553880" y="220387"/>
                    </a:lnTo>
                    <a:lnTo>
                      <a:pt x="552263" y="220064"/>
                    </a:lnTo>
                    <a:lnTo>
                      <a:pt x="552263" y="220064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C7489A1E-60BE-4FF6-87C3-D2EE5CAB52DB}"/>
                  </a:ext>
                </a:extLst>
              </p:cNvPr>
              <p:cNvSpPr/>
              <p:nvPr/>
            </p:nvSpPr>
            <p:spPr>
              <a:xfrm>
                <a:off x="3347524" y="3272961"/>
                <a:ext cx="791905" cy="439803"/>
              </a:xfrm>
              <a:custGeom>
                <a:avLst/>
                <a:gdLst>
                  <a:gd name="connsiteX0" fmla="*/ 5178 w 791905"/>
                  <a:gd name="connsiteY0" fmla="*/ 323 h 439803"/>
                  <a:gd name="connsiteX1" fmla="*/ 481389 w 791905"/>
                  <a:gd name="connsiteY1" fmla="*/ 205339 h 439803"/>
                  <a:gd name="connsiteX2" fmla="*/ 786404 w 791905"/>
                  <a:gd name="connsiteY2" fmla="*/ 439318 h 439803"/>
                  <a:gd name="connsiteX3" fmla="*/ 5178 w 791905"/>
                  <a:gd name="connsiteY3" fmla="*/ 323 h 439803"/>
                  <a:gd name="connsiteX4" fmla="*/ 5178 w 791905"/>
                  <a:gd name="connsiteY4" fmla="*/ 323 h 439803"/>
                  <a:gd name="connsiteX5" fmla="*/ 482684 w 791905"/>
                  <a:gd name="connsiteY5" fmla="*/ 203882 h 439803"/>
                  <a:gd name="connsiteX6" fmla="*/ 162 w 791905"/>
                  <a:gd name="connsiteY6" fmla="*/ 0 h 439803"/>
                  <a:gd name="connsiteX7" fmla="*/ 0 w 791905"/>
                  <a:gd name="connsiteY7" fmla="*/ 0 h 439803"/>
                  <a:gd name="connsiteX8" fmla="*/ 1942 w 791905"/>
                  <a:gd name="connsiteY8" fmla="*/ 485 h 439803"/>
                  <a:gd name="connsiteX9" fmla="*/ 3883 w 791905"/>
                  <a:gd name="connsiteY9" fmla="*/ 971 h 439803"/>
                  <a:gd name="connsiteX10" fmla="*/ 785595 w 791905"/>
                  <a:gd name="connsiteY10" fmla="*/ 439804 h 439803"/>
                  <a:gd name="connsiteX11" fmla="*/ 791906 w 791905"/>
                  <a:gd name="connsiteY11" fmla="*/ 438509 h 439803"/>
                  <a:gd name="connsiteX12" fmla="*/ 791906 w 791905"/>
                  <a:gd name="connsiteY12" fmla="*/ 438509 h 439803"/>
                  <a:gd name="connsiteX13" fmla="*/ 791906 w 791905"/>
                  <a:gd name="connsiteY13" fmla="*/ 438509 h 439803"/>
                  <a:gd name="connsiteX14" fmla="*/ 484626 w 791905"/>
                  <a:gd name="connsiteY14" fmla="*/ 204206 h 439803"/>
                  <a:gd name="connsiteX15" fmla="*/ 482684 w 791905"/>
                  <a:gd name="connsiteY15" fmla="*/ 203882 h 439803"/>
                  <a:gd name="connsiteX16" fmla="*/ 482684 w 791905"/>
                  <a:gd name="connsiteY16" fmla="*/ 203882 h 439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1905" h="439803">
                    <a:moveTo>
                      <a:pt x="5178" y="323"/>
                    </a:moveTo>
                    <a:lnTo>
                      <a:pt x="481389" y="205339"/>
                    </a:lnTo>
                    <a:lnTo>
                      <a:pt x="786404" y="439318"/>
                    </a:lnTo>
                    <a:lnTo>
                      <a:pt x="5178" y="323"/>
                    </a:lnTo>
                    <a:lnTo>
                      <a:pt x="5178" y="323"/>
                    </a:lnTo>
                    <a:close/>
                    <a:moveTo>
                      <a:pt x="482684" y="203882"/>
                    </a:moveTo>
                    <a:lnTo>
                      <a:pt x="162" y="0"/>
                    </a:lnTo>
                    <a:lnTo>
                      <a:pt x="0" y="0"/>
                    </a:lnTo>
                    <a:lnTo>
                      <a:pt x="1942" y="485"/>
                    </a:lnTo>
                    <a:lnTo>
                      <a:pt x="3883" y="971"/>
                    </a:lnTo>
                    <a:lnTo>
                      <a:pt x="785595" y="439804"/>
                    </a:lnTo>
                    <a:lnTo>
                      <a:pt x="791906" y="438509"/>
                    </a:lnTo>
                    <a:lnTo>
                      <a:pt x="791906" y="438509"/>
                    </a:lnTo>
                    <a:lnTo>
                      <a:pt x="791906" y="438509"/>
                    </a:lnTo>
                    <a:lnTo>
                      <a:pt x="484626" y="204206"/>
                    </a:lnTo>
                    <a:lnTo>
                      <a:pt x="482684" y="203882"/>
                    </a:lnTo>
                    <a:lnTo>
                      <a:pt x="482684" y="203882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CADFD8E3-89D3-451D-A4A0-5B3DFF4F4E08}"/>
                  </a:ext>
                </a:extLst>
              </p:cNvPr>
              <p:cNvSpPr/>
              <p:nvPr/>
            </p:nvSpPr>
            <p:spPr>
              <a:xfrm>
                <a:off x="4139429" y="3461147"/>
                <a:ext cx="773458" cy="251455"/>
              </a:xfrm>
              <a:custGeom>
                <a:avLst/>
                <a:gdLst>
                  <a:gd name="connsiteX0" fmla="*/ 5178 w 773458"/>
                  <a:gd name="connsiteY0" fmla="*/ 250808 h 251455"/>
                  <a:gd name="connsiteX1" fmla="*/ 417151 w 773458"/>
                  <a:gd name="connsiteY1" fmla="*/ 1295 h 251455"/>
                  <a:gd name="connsiteX2" fmla="*/ 768120 w 773458"/>
                  <a:gd name="connsiteY2" fmla="*/ 69741 h 251455"/>
                  <a:gd name="connsiteX3" fmla="*/ 5178 w 773458"/>
                  <a:gd name="connsiteY3" fmla="*/ 250808 h 251455"/>
                  <a:gd name="connsiteX4" fmla="*/ 5178 w 773458"/>
                  <a:gd name="connsiteY4" fmla="*/ 250808 h 251455"/>
                  <a:gd name="connsiteX5" fmla="*/ 417635 w 773458"/>
                  <a:gd name="connsiteY5" fmla="*/ 0 h 251455"/>
                  <a:gd name="connsiteX6" fmla="*/ 0 w 773458"/>
                  <a:gd name="connsiteY6" fmla="*/ 250484 h 251455"/>
                  <a:gd name="connsiteX7" fmla="*/ 0 w 773458"/>
                  <a:gd name="connsiteY7" fmla="*/ 250484 h 251455"/>
                  <a:gd name="connsiteX8" fmla="*/ 2428 w 773458"/>
                  <a:gd name="connsiteY8" fmla="*/ 250970 h 251455"/>
                  <a:gd name="connsiteX9" fmla="*/ 4693 w 773458"/>
                  <a:gd name="connsiteY9" fmla="*/ 251455 h 251455"/>
                  <a:gd name="connsiteX10" fmla="*/ 768120 w 773458"/>
                  <a:gd name="connsiteY10" fmla="*/ 70388 h 251455"/>
                  <a:gd name="connsiteX11" fmla="*/ 773459 w 773458"/>
                  <a:gd name="connsiteY11" fmla="*/ 69094 h 251455"/>
                  <a:gd name="connsiteX12" fmla="*/ 773459 w 773458"/>
                  <a:gd name="connsiteY12" fmla="*/ 69094 h 251455"/>
                  <a:gd name="connsiteX13" fmla="*/ 773459 w 773458"/>
                  <a:gd name="connsiteY13" fmla="*/ 69094 h 251455"/>
                  <a:gd name="connsiteX14" fmla="*/ 420063 w 773458"/>
                  <a:gd name="connsiteY14" fmla="*/ 324 h 251455"/>
                  <a:gd name="connsiteX15" fmla="*/ 417635 w 773458"/>
                  <a:gd name="connsiteY15" fmla="*/ 0 h 251455"/>
                  <a:gd name="connsiteX16" fmla="*/ 417635 w 773458"/>
                  <a:gd name="connsiteY16" fmla="*/ 0 h 25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73458" h="251455">
                    <a:moveTo>
                      <a:pt x="5178" y="250808"/>
                    </a:moveTo>
                    <a:lnTo>
                      <a:pt x="417151" y="1295"/>
                    </a:lnTo>
                    <a:lnTo>
                      <a:pt x="768120" y="69741"/>
                    </a:lnTo>
                    <a:lnTo>
                      <a:pt x="5178" y="250808"/>
                    </a:lnTo>
                    <a:lnTo>
                      <a:pt x="5178" y="250808"/>
                    </a:lnTo>
                    <a:close/>
                    <a:moveTo>
                      <a:pt x="417635" y="0"/>
                    </a:moveTo>
                    <a:lnTo>
                      <a:pt x="0" y="250484"/>
                    </a:lnTo>
                    <a:lnTo>
                      <a:pt x="0" y="250484"/>
                    </a:lnTo>
                    <a:lnTo>
                      <a:pt x="2428" y="250970"/>
                    </a:lnTo>
                    <a:lnTo>
                      <a:pt x="4693" y="251455"/>
                    </a:lnTo>
                    <a:lnTo>
                      <a:pt x="768120" y="70388"/>
                    </a:lnTo>
                    <a:lnTo>
                      <a:pt x="773459" y="69094"/>
                    </a:lnTo>
                    <a:lnTo>
                      <a:pt x="773459" y="69094"/>
                    </a:lnTo>
                    <a:lnTo>
                      <a:pt x="773459" y="69094"/>
                    </a:lnTo>
                    <a:lnTo>
                      <a:pt x="420063" y="324"/>
                    </a:lnTo>
                    <a:lnTo>
                      <a:pt x="417635" y="0"/>
                    </a:lnTo>
                    <a:lnTo>
                      <a:pt x="417635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A629A1B-FB6F-4E73-BE58-CB36768A2C88}"/>
                  </a:ext>
                </a:extLst>
              </p:cNvPr>
              <p:cNvSpPr/>
              <p:nvPr/>
            </p:nvSpPr>
            <p:spPr>
              <a:xfrm>
                <a:off x="4912888" y="3445775"/>
                <a:ext cx="756145" cy="85598"/>
              </a:xfrm>
              <a:custGeom>
                <a:avLst/>
                <a:gdLst>
                  <a:gd name="connsiteX0" fmla="*/ 5178 w 756145"/>
                  <a:gd name="connsiteY0" fmla="*/ 84951 h 85598"/>
                  <a:gd name="connsiteX1" fmla="*/ 355824 w 756145"/>
                  <a:gd name="connsiteY1" fmla="*/ 1456 h 85598"/>
                  <a:gd name="connsiteX2" fmla="*/ 750968 w 756145"/>
                  <a:gd name="connsiteY2" fmla="*/ 67961 h 85598"/>
                  <a:gd name="connsiteX3" fmla="*/ 5178 w 756145"/>
                  <a:gd name="connsiteY3" fmla="*/ 84951 h 85598"/>
                  <a:gd name="connsiteX4" fmla="*/ 5178 w 756145"/>
                  <a:gd name="connsiteY4" fmla="*/ 84951 h 85598"/>
                  <a:gd name="connsiteX5" fmla="*/ 355500 w 756145"/>
                  <a:gd name="connsiteY5" fmla="*/ 0 h 85598"/>
                  <a:gd name="connsiteX6" fmla="*/ 0 w 756145"/>
                  <a:gd name="connsiteY6" fmla="*/ 84627 h 85598"/>
                  <a:gd name="connsiteX7" fmla="*/ 0 w 756145"/>
                  <a:gd name="connsiteY7" fmla="*/ 84627 h 85598"/>
                  <a:gd name="connsiteX8" fmla="*/ 2752 w 756145"/>
                  <a:gd name="connsiteY8" fmla="*/ 85113 h 85598"/>
                  <a:gd name="connsiteX9" fmla="*/ 5340 w 756145"/>
                  <a:gd name="connsiteY9" fmla="*/ 85598 h 85598"/>
                  <a:gd name="connsiteX10" fmla="*/ 751777 w 756145"/>
                  <a:gd name="connsiteY10" fmla="*/ 68608 h 85598"/>
                  <a:gd name="connsiteX11" fmla="*/ 751615 w 756145"/>
                  <a:gd name="connsiteY11" fmla="*/ 68608 h 85598"/>
                  <a:gd name="connsiteX12" fmla="*/ 753880 w 756145"/>
                  <a:gd name="connsiteY12" fmla="*/ 67961 h 85598"/>
                  <a:gd name="connsiteX13" fmla="*/ 756146 w 756145"/>
                  <a:gd name="connsiteY13" fmla="*/ 67314 h 85598"/>
                  <a:gd name="connsiteX14" fmla="*/ 358251 w 756145"/>
                  <a:gd name="connsiteY14" fmla="*/ 324 h 85598"/>
                  <a:gd name="connsiteX15" fmla="*/ 355500 w 756145"/>
                  <a:gd name="connsiteY15" fmla="*/ 0 h 85598"/>
                  <a:gd name="connsiteX16" fmla="*/ 355500 w 756145"/>
                  <a:gd name="connsiteY16" fmla="*/ 0 h 85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56145" h="85598">
                    <a:moveTo>
                      <a:pt x="5178" y="84951"/>
                    </a:moveTo>
                    <a:lnTo>
                      <a:pt x="355824" y="1456"/>
                    </a:lnTo>
                    <a:lnTo>
                      <a:pt x="750968" y="67961"/>
                    </a:lnTo>
                    <a:lnTo>
                      <a:pt x="5178" y="84951"/>
                    </a:lnTo>
                    <a:lnTo>
                      <a:pt x="5178" y="84951"/>
                    </a:lnTo>
                    <a:close/>
                    <a:moveTo>
                      <a:pt x="355500" y="0"/>
                    </a:moveTo>
                    <a:lnTo>
                      <a:pt x="0" y="84627"/>
                    </a:lnTo>
                    <a:lnTo>
                      <a:pt x="0" y="84627"/>
                    </a:lnTo>
                    <a:lnTo>
                      <a:pt x="2752" y="85113"/>
                    </a:lnTo>
                    <a:lnTo>
                      <a:pt x="5340" y="85598"/>
                    </a:lnTo>
                    <a:lnTo>
                      <a:pt x="751777" y="68608"/>
                    </a:lnTo>
                    <a:lnTo>
                      <a:pt x="751615" y="68608"/>
                    </a:lnTo>
                    <a:lnTo>
                      <a:pt x="753880" y="67961"/>
                    </a:lnTo>
                    <a:lnTo>
                      <a:pt x="756146" y="67314"/>
                    </a:lnTo>
                    <a:lnTo>
                      <a:pt x="358251" y="324"/>
                    </a:lnTo>
                    <a:lnTo>
                      <a:pt x="355500" y="0"/>
                    </a:lnTo>
                    <a:lnTo>
                      <a:pt x="355500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065A22C7-A515-4E05-9D98-858CEBC0A019}"/>
                  </a:ext>
                </a:extLst>
              </p:cNvPr>
              <p:cNvSpPr/>
              <p:nvPr/>
            </p:nvSpPr>
            <p:spPr>
              <a:xfrm>
                <a:off x="5664341" y="3430888"/>
                <a:ext cx="780255" cy="220063"/>
              </a:xfrm>
              <a:custGeom>
                <a:avLst/>
                <a:gdLst>
                  <a:gd name="connsiteX0" fmla="*/ 9871 w 780255"/>
                  <a:gd name="connsiteY0" fmla="*/ 82524 h 220063"/>
                  <a:gd name="connsiteX1" fmla="*/ 301293 w 780255"/>
                  <a:gd name="connsiteY1" fmla="*/ 1133 h 220063"/>
                  <a:gd name="connsiteX2" fmla="*/ 775724 w 780255"/>
                  <a:gd name="connsiteY2" fmla="*/ 219255 h 220063"/>
                  <a:gd name="connsiteX3" fmla="*/ 9871 w 780255"/>
                  <a:gd name="connsiteY3" fmla="*/ 82524 h 220063"/>
                  <a:gd name="connsiteX4" fmla="*/ 9871 w 780255"/>
                  <a:gd name="connsiteY4" fmla="*/ 82524 h 220063"/>
                  <a:gd name="connsiteX5" fmla="*/ 299999 w 780255"/>
                  <a:gd name="connsiteY5" fmla="*/ 0 h 220063"/>
                  <a:gd name="connsiteX6" fmla="*/ 4531 w 780255"/>
                  <a:gd name="connsiteY6" fmla="*/ 82362 h 220063"/>
                  <a:gd name="connsiteX7" fmla="*/ 2266 w 780255"/>
                  <a:gd name="connsiteY7" fmla="*/ 83009 h 220063"/>
                  <a:gd name="connsiteX8" fmla="*/ 0 w 780255"/>
                  <a:gd name="connsiteY8" fmla="*/ 83657 h 220063"/>
                  <a:gd name="connsiteX9" fmla="*/ 162 w 780255"/>
                  <a:gd name="connsiteY9" fmla="*/ 83657 h 220063"/>
                  <a:gd name="connsiteX10" fmla="*/ 4531 w 780255"/>
                  <a:gd name="connsiteY10" fmla="*/ 82362 h 220063"/>
                  <a:gd name="connsiteX11" fmla="*/ 7444 w 780255"/>
                  <a:gd name="connsiteY11" fmla="*/ 82847 h 220063"/>
                  <a:gd name="connsiteX12" fmla="*/ 10356 w 780255"/>
                  <a:gd name="connsiteY12" fmla="*/ 83333 h 220063"/>
                  <a:gd name="connsiteX13" fmla="*/ 776695 w 780255"/>
                  <a:gd name="connsiteY13" fmla="*/ 220064 h 220063"/>
                  <a:gd name="connsiteX14" fmla="*/ 776534 w 780255"/>
                  <a:gd name="connsiteY14" fmla="*/ 220064 h 220063"/>
                  <a:gd name="connsiteX15" fmla="*/ 778314 w 780255"/>
                  <a:gd name="connsiteY15" fmla="*/ 219416 h 220063"/>
                  <a:gd name="connsiteX16" fmla="*/ 780256 w 780255"/>
                  <a:gd name="connsiteY16" fmla="*/ 218769 h 220063"/>
                  <a:gd name="connsiteX17" fmla="*/ 302750 w 780255"/>
                  <a:gd name="connsiteY17" fmla="*/ 324 h 220063"/>
                  <a:gd name="connsiteX18" fmla="*/ 299999 w 780255"/>
                  <a:gd name="connsiteY18" fmla="*/ 0 h 220063"/>
                  <a:gd name="connsiteX19" fmla="*/ 299999 w 780255"/>
                  <a:gd name="connsiteY19" fmla="*/ 0 h 220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0255" h="220063">
                    <a:moveTo>
                      <a:pt x="9871" y="82524"/>
                    </a:moveTo>
                    <a:lnTo>
                      <a:pt x="301293" y="1133"/>
                    </a:lnTo>
                    <a:lnTo>
                      <a:pt x="775724" y="219255"/>
                    </a:lnTo>
                    <a:lnTo>
                      <a:pt x="9871" y="82524"/>
                    </a:lnTo>
                    <a:lnTo>
                      <a:pt x="9871" y="82524"/>
                    </a:lnTo>
                    <a:close/>
                    <a:moveTo>
                      <a:pt x="299999" y="0"/>
                    </a:moveTo>
                    <a:lnTo>
                      <a:pt x="4531" y="82362"/>
                    </a:lnTo>
                    <a:lnTo>
                      <a:pt x="2266" y="83009"/>
                    </a:lnTo>
                    <a:lnTo>
                      <a:pt x="0" y="83657"/>
                    </a:lnTo>
                    <a:lnTo>
                      <a:pt x="162" y="83657"/>
                    </a:lnTo>
                    <a:lnTo>
                      <a:pt x="4531" y="82362"/>
                    </a:lnTo>
                    <a:lnTo>
                      <a:pt x="7444" y="82847"/>
                    </a:lnTo>
                    <a:lnTo>
                      <a:pt x="10356" y="83333"/>
                    </a:lnTo>
                    <a:lnTo>
                      <a:pt x="776695" y="220064"/>
                    </a:lnTo>
                    <a:lnTo>
                      <a:pt x="776534" y="220064"/>
                    </a:lnTo>
                    <a:lnTo>
                      <a:pt x="778314" y="219416"/>
                    </a:lnTo>
                    <a:lnTo>
                      <a:pt x="780256" y="218769"/>
                    </a:lnTo>
                    <a:lnTo>
                      <a:pt x="302750" y="324"/>
                    </a:lnTo>
                    <a:lnTo>
                      <a:pt x="299999" y="0"/>
                    </a:lnTo>
                    <a:lnTo>
                      <a:pt x="299999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E430F3D9-D47B-4808-BFC0-2B535B553086}"/>
                  </a:ext>
                </a:extLst>
              </p:cNvPr>
              <p:cNvSpPr/>
              <p:nvPr/>
            </p:nvSpPr>
            <p:spPr>
              <a:xfrm>
                <a:off x="6441036" y="3416164"/>
                <a:ext cx="688669" cy="234788"/>
              </a:xfrm>
              <a:custGeom>
                <a:avLst/>
                <a:gdLst>
                  <a:gd name="connsiteX0" fmla="*/ 1781 w 688669"/>
                  <a:gd name="connsiteY0" fmla="*/ 234141 h 234788"/>
                  <a:gd name="connsiteX1" fmla="*/ 0 w 688669"/>
                  <a:gd name="connsiteY1" fmla="*/ 234789 h 234788"/>
                  <a:gd name="connsiteX2" fmla="*/ 162 w 688669"/>
                  <a:gd name="connsiteY2" fmla="*/ 234789 h 234788"/>
                  <a:gd name="connsiteX3" fmla="*/ 1781 w 688669"/>
                  <a:gd name="connsiteY3" fmla="*/ 234141 h 234788"/>
                  <a:gd name="connsiteX4" fmla="*/ 1781 w 688669"/>
                  <a:gd name="connsiteY4" fmla="*/ 234141 h 234788"/>
                  <a:gd name="connsiteX5" fmla="*/ 9223 w 688669"/>
                  <a:gd name="connsiteY5" fmla="*/ 233818 h 234788"/>
                  <a:gd name="connsiteX6" fmla="*/ 206634 w 688669"/>
                  <a:gd name="connsiteY6" fmla="*/ 1295 h 234788"/>
                  <a:gd name="connsiteX7" fmla="*/ 684301 w 688669"/>
                  <a:gd name="connsiteY7" fmla="*/ 64401 h 234788"/>
                  <a:gd name="connsiteX8" fmla="*/ 9223 w 688669"/>
                  <a:gd name="connsiteY8" fmla="*/ 233818 h 234788"/>
                  <a:gd name="connsiteX9" fmla="*/ 9223 w 688669"/>
                  <a:gd name="connsiteY9" fmla="*/ 233818 h 234788"/>
                  <a:gd name="connsiteX10" fmla="*/ 204530 w 688669"/>
                  <a:gd name="connsiteY10" fmla="*/ 0 h 234788"/>
                  <a:gd name="connsiteX11" fmla="*/ 3722 w 688669"/>
                  <a:gd name="connsiteY11" fmla="*/ 233494 h 234788"/>
                  <a:gd name="connsiteX12" fmla="*/ 6959 w 688669"/>
                  <a:gd name="connsiteY12" fmla="*/ 233980 h 234788"/>
                  <a:gd name="connsiteX13" fmla="*/ 10194 w 688669"/>
                  <a:gd name="connsiteY13" fmla="*/ 234465 h 234788"/>
                  <a:gd name="connsiteX14" fmla="*/ 685919 w 688669"/>
                  <a:gd name="connsiteY14" fmla="*/ 64887 h 234788"/>
                  <a:gd name="connsiteX15" fmla="*/ 685757 w 688669"/>
                  <a:gd name="connsiteY15" fmla="*/ 64887 h 234788"/>
                  <a:gd name="connsiteX16" fmla="*/ 687214 w 688669"/>
                  <a:gd name="connsiteY16" fmla="*/ 64401 h 234788"/>
                  <a:gd name="connsiteX17" fmla="*/ 688670 w 688669"/>
                  <a:gd name="connsiteY17" fmla="*/ 63754 h 234788"/>
                  <a:gd name="connsiteX18" fmla="*/ 688670 w 688669"/>
                  <a:gd name="connsiteY18" fmla="*/ 63754 h 234788"/>
                  <a:gd name="connsiteX19" fmla="*/ 688670 w 688669"/>
                  <a:gd name="connsiteY19" fmla="*/ 63754 h 234788"/>
                  <a:gd name="connsiteX20" fmla="*/ 207604 w 688669"/>
                  <a:gd name="connsiteY20" fmla="*/ 324 h 234788"/>
                  <a:gd name="connsiteX21" fmla="*/ 204530 w 688669"/>
                  <a:gd name="connsiteY21" fmla="*/ 0 h 234788"/>
                  <a:gd name="connsiteX22" fmla="*/ 204530 w 688669"/>
                  <a:gd name="connsiteY22" fmla="*/ 0 h 234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669" h="234788">
                    <a:moveTo>
                      <a:pt x="1781" y="234141"/>
                    </a:moveTo>
                    <a:lnTo>
                      <a:pt x="0" y="234789"/>
                    </a:lnTo>
                    <a:lnTo>
                      <a:pt x="162" y="234789"/>
                    </a:lnTo>
                    <a:lnTo>
                      <a:pt x="1781" y="234141"/>
                    </a:lnTo>
                    <a:lnTo>
                      <a:pt x="1781" y="234141"/>
                    </a:lnTo>
                    <a:close/>
                    <a:moveTo>
                      <a:pt x="9223" y="233818"/>
                    </a:moveTo>
                    <a:lnTo>
                      <a:pt x="206634" y="1295"/>
                    </a:lnTo>
                    <a:lnTo>
                      <a:pt x="684301" y="64401"/>
                    </a:lnTo>
                    <a:lnTo>
                      <a:pt x="9223" y="233818"/>
                    </a:lnTo>
                    <a:lnTo>
                      <a:pt x="9223" y="233818"/>
                    </a:lnTo>
                    <a:close/>
                    <a:moveTo>
                      <a:pt x="204530" y="0"/>
                    </a:moveTo>
                    <a:lnTo>
                      <a:pt x="3722" y="233494"/>
                    </a:lnTo>
                    <a:lnTo>
                      <a:pt x="6959" y="233980"/>
                    </a:lnTo>
                    <a:lnTo>
                      <a:pt x="10194" y="234465"/>
                    </a:lnTo>
                    <a:lnTo>
                      <a:pt x="685919" y="64887"/>
                    </a:lnTo>
                    <a:lnTo>
                      <a:pt x="685757" y="64887"/>
                    </a:lnTo>
                    <a:lnTo>
                      <a:pt x="687214" y="64401"/>
                    </a:lnTo>
                    <a:lnTo>
                      <a:pt x="688670" y="63754"/>
                    </a:lnTo>
                    <a:lnTo>
                      <a:pt x="688670" y="63754"/>
                    </a:lnTo>
                    <a:lnTo>
                      <a:pt x="688670" y="63754"/>
                    </a:lnTo>
                    <a:lnTo>
                      <a:pt x="207604" y="324"/>
                    </a:lnTo>
                    <a:lnTo>
                      <a:pt x="204530" y="0"/>
                    </a:lnTo>
                    <a:lnTo>
                      <a:pt x="204530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0DE01D46-826F-43E6-8CB9-282DDF75E575}"/>
                  </a:ext>
                </a:extLst>
              </p:cNvPr>
              <p:cNvSpPr/>
              <p:nvPr/>
            </p:nvSpPr>
            <p:spPr>
              <a:xfrm>
                <a:off x="7126793" y="3212281"/>
                <a:ext cx="708897" cy="268768"/>
              </a:xfrm>
              <a:custGeom>
                <a:avLst/>
                <a:gdLst>
                  <a:gd name="connsiteX0" fmla="*/ 1457 w 708897"/>
                  <a:gd name="connsiteY0" fmla="*/ 268283 h 268768"/>
                  <a:gd name="connsiteX1" fmla="*/ 0 w 708897"/>
                  <a:gd name="connsiteY1" fmla="*/ 268769 h 268768"/>
                  <a:gd name="connsiteX2" fmla="*/ 162 w 708897"/>
                  <a:gd name="connsiteY2" fmla="*/ 268769 h 268768"/>
                  <a:gd name="connsiteX3" fmla="*/ 1457 w 708897"/>
                  <a:gd name="connsiteY3" fmla="*/ 268283 h 268768"/>
                  <a:gd name="connsiteX4" fmla="*/ 1457 w 708897"/>
                  <a:gd name="connsiteY4" fmla="*/ 268283 h 268768"/>
                  <a:gd name="connsiteX5" fmla="*/ 8576 w 708897"/>
                  <a:gd name="connsiteY5" fmla="*/ 267960 h 268768"/>
                  <a:gd name="connsiteX6" fmla="*/ 200971 w 708897"/>
                  <a:gd name="connsiteY6" fmla="*/ 1295 h 268768"/>
                  <a:gd name="connsiteX7" fmla="*/ 704852 w 708897"/>
                  <a:gd name="connsiteY7" fmla="*/ 252102 h 268768"/>
                  <a:gd name="connsiteX8" fmla="*/ 8576 w 708897"/>
                  <a:gd name="connsiteY8" fmla="*/ 267960 h 268768"/>
                  <a:gd name="connsiteX9" fmla="*/ 8576 w 708897"/>
                  <a:gd name="connsiteY9" fmla="*/ 267960 h 268768"/>
                  <a:gd name="connsiteX10" fmla="*/ 198219 w 708897"/>
                  <a:gd name="connsiteY10" fmla="*/ 0 h 268768"/>
                  <a:gd name="connsiteX11" fmla="*/ 2912 w 708897"/>
                  <a:gd name="connsiteY11" fmla="*/ 267636 h 268768"/>
                  <a:gd name="connsiteX12" fmla="*/ 2912 w 708897"/>
                  <a:gd name="connsiteY12" fmla="*/ 267636 h 268768"/>
                  <a:gd name="connsiteX13" fmla="*/ 6473 w 708897"/>
                  <a:gd name="connsiteY13" fmla="*/ 268122 h 268768"/>
                  <a:gd name="connsiteX14" fmla="*/ 10032 w 708897"/>
                  <a:gd name="connsiteY14" fmla="*/ 268607 h 268768"/>
                  <a:gd name="connsiteX15" fmla="*/ 706955 w 708897"/>
                  <a:gd name="connsiteY15" fmla="*/ 252749 h 268768"/>
                  <a:gd name="connsiteX16" fmla="*/ 708897 w 708897"/>
                  <a:gd name="connsiteY16" fmla="*/ 251617 h 268768"/>
                  <a:gd name="connsiteX17" fmla="*/ 708897 w 708897"/>
                  <a:gd name="connsiteY17" fmla="*/ 251617 h 268768"/>
                  <a:gd name="connsiteX18" fmla="*/ 708897 w 708897"/>
                  <a:gd name="connsiteY18" fmla="*/ 251617 h 268768"/>
                  <a:gd name="connsiteX19" fmla="*/ 201617 w 708897"/>
                  <a:gd name="connsiteY19" fmla="*/ 485 h 268768"/>
                  <a:gd name="connsiteX20" fmla="*/ 198219 w 708897"/>
                  <a:gd name="connsiteY20" fmla="*/ 0 h 268768"/>
                  <a:gd name="connsiteX21" fmla="*/ 198219 w 708897"/>
                  <a:gd name="connsiteY21" fmla="*/ 0 h 26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08897" h="268768">
                    <a:moveTo>
                      <a:pt x="1457" y="268283"/>
                    </a:moveTo>
                    <a:lnTo>
                      <a:pt x="0" y="268769"/>
                    </a:lnTo>
                    <a:lnTo>
                      <a:pt x="162" y="268769"/>
                    </a:lnTo>
                    <a:lnTo>
                      <a:pt x="1457" y="268283"/>
                    </a:lnTo>
                    <a:lnTo>
                      <a:pt x="1457" y="268283"/>
                    </a:lnTo>
                    <a:close/>
                    <a:moveTo>
                      <a:pt x="8576" y="267960"/>
                    </a:moveTo>
                    <a:lnTo>
                      <a:pt x="200971" y="1295"/>
                    </a:lnTo>
                    <a:lnTo>
                      <a:pt x="704852" y="252102"/>
                    </a:lnTo>
                    <a:lnTo>
                      <a:pt x="8576" y="267960"/>
                    </a:lnTo>
                    <a:lnTo>
                      <a:pt x="8576" y="267960"/>
                    </a:lnTo>
                    <a:close/>
                    <a:moveTo>
                      <a:pt x="198219" y="0"/>
                    </a:moveTo>
                    <a:lnTo>
                      <a:pt x="2912" y="267636"/>
                    </a:lnTo>
                    <a:lnTo>
                      <a:pt x="2912" y="267636"/>
                    </a:lnTo>
                    <a:lnTo>
                      <a:pt x="6473" y="268122"/>
                    </a:lnTo>
                    <a:lnTo>
                      <a:pt x="10032" y="268607"/>
                    </a:lnTo>
                    <a:lnTo>
                      <a:pt x="706955" y="252749"/>
                    </a:lnTo>
                    <a:lnTo>
                      <a:pt x="708897" y="251617"/>
                    </a:lnTo>
                    <a:lnTo>
                      <a:pt x="708897" y="251617"/>
                    </a:lnTo>
                    <a:lnTo>
                      <a:pt x="708897" y="251617"/>
                    </a:lnTo>
                    <a:lnTo>
                      <a:pt x="201617" y="485"/>
                    </a:lnTo>
                    <a:lnTo>
                      <a:pt x="198219" y="0"/>
                    </a:lnTo>
                    <a:lnTo>
                      <a:pt x="198219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C515A744-4F42-43E8-9453-25CFBC56AEF2}"/>
                  </a:ext>
                </a:extLst>
              </p:cNvPr>
              <p:cNvSpPr/>
              <p:nvPr/>
            </p:nvSpPr>
            <p:spPr>
              <a:xfrm>
                <a:off x="7835690" y="3387685"/>
                <a:ext cx="690448" cy="77184"/>
              </a:xfrm>
              <a:custGeom>
                <a:avLst/>
                <a:gdLst>
                  <a:gd name="connsiteX0" fmla="*/ 5825 w 690448"/>
                  <a:gd name="connsiteY0" fmla="*/ 76537 h 77184"/>
                  <a:gd name="connsiteX1" fmla="*/ 133656 w 690448"/>
                  <a:gd name="connsiteY1" fmla="*/ 1133 h 77184"/>
                  <a:gd name="connsiteX2" fmla="*/ 686727 w 690448"/>
                  <a:gd name="connsiteY2" fmla="*/ 61003 h 77184"/>
                  <a:gd name="connsiteX3" fmla="*/ 5825 w 690448"/>
                  <a:gd name="connsiteY3" fmla="*/ 76537 h 77184"/>
                  <a:gd name="connsiteX4" fmla="*/ 5825 w 690448"/>
                  <a:gd name="connsiteY4" fmla="*/ 76537 h 77184"/>
                  <a:gd name="connsiteX5" fmla="*/ 129933 w 690448"/>
                  <a:gd name="connsiteY5" fmla="*/ 0 h 77184"/>
                  <a:gd name="connsiteX6" fmla="*/ 0 w 690448"/>
                  <a:gd name="connsiteY6" fmla="*/ 76213 h 77184"/>
                  <a:gd name="connsiteX7" fmla="*/ 0 w 690448"/>
                  <a:gd name="connsiteY7" fmla="*/ 76213 h 77184"/>
                  <a:gd name="connsiteX8" fmla="*/ 3883 w 690448"/>
                  <a:gd name="connsiteY8" fmla="*/ 76699 h 77184"/>
                  <a:gd name="connsiteX9" fmla="*/ 7767 w 690448"/>
                  <a:gd name="connsiteY9" fmla="*/ 77184 h 77184"/>
                  <a:gd name="connsiteX10" fmla="*/ 689317 w 690448"/>
                  <a:gd name="connsiteY10" fmla="*/ 61650 h 77184"/>
                  <a:gd name="connsiteX11" fmla="*/ 690448 w 690448"/>
                  <a:gd name="connsiteY11" fmla="*/ 60518 h 77184"/>
                  <a:gd name="connsiteX12" fmla="*/ 690448 w 690448"/>
                  <a:gd name="connsiteY12" fmla="*/ 60518 h 77184"/>
                  <a:gd name="connsiteX13" fmla="*/ 690448 w 690448"/>
                  <a:gd name="connsiteY13" fmla="*/ 60518 h 77184"/>
                  <a:gd name="connsiteX14" fmla="*/ 133656 w 690448"/>
                  <a:gd name="connsiteY14" fmla="*/ 324 h 77184"/>
                  <a:gd name="connsiteX15" fmla="*/ 129933 w 690448"/>
                  <a:gd name="connsiteY15" fmla="*/ 0 h 77184"/>
                  <a:gd name="connsiteX16" fmla="*/ 129933 w 690448"/>
                  <a:gd name="connsiteY16" fmla="*/ 0 h 77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0448" h="77184">
                    <a:moveTo>
                      <a:pt x="5825" y="76537"/>
                    </a:moveTo>
                    <a:lnTo>
                      <a:pt x="133656" y="1133"/>
                    </a:lnTo>
                    <a:lnTo>
                      <a:pt x="686727" y="61003"/>
                    </a:lnTo>
                    <a:lnTo>
                      <a:pt x="5825" y="76537"/>
                    </a:lnTo>
                    <a:lnTo>
                      <a:pt x="5825" y="76537"/>
                    </a:lnTo>
                    <a:close/>
                    <a:moveTo>
                      <a:pt x="129933" y="0"/>
                    </a:moveTo>
                    <a:lnTo>
                      <a:pt x="0" y="76213"/>
                    </a:lnTo>
                    <a:lnTo>
                      <a:pt x="0" y="76213"/>
                    </a:lnTo>
                    <a:lnTo>
                      <a:pt x="3883" y="76699"/>
                    </a:lnTo>
                    <a:lnTo>
                      <a:pt x="7767" y="77184"/>
                    </a:lnTo>
                    <a:lnTo>
                      <a:pt x="689317" y="61650"/>
                    </a:lnTo>
                    <a:lnTo>
                      <a:pt x="690448" y="60518"/>
                    </a:lnTo>
                    <a:lnTo>
                      <a:pt x="690448" y="60518"/>
                    </a:lnTo>
                    <a:lnTo>
                      <a:pt x="690448" y="60518"/>
                    </a:lnTo>
                    <a:lnTo>
                      <a:pt x="133656" y="324"/>
                    </a:lnTo>
                    <a:lnTo>
                      <a:pt x="129933" y="0"/>
                    </a:lnTo>
                    <a:lnTo>
                      <a:pt x="129933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F85F8B45-7D5D-480D-A468-C31DD2E26320}"/>
                  </a:ext>
                </a:extLst>
              </p:cNvPr>
              <p:cNvSpPr/>
              <p:nvPr/>
            </p:nvSpPr>
            <p:spPr>
              <a:xfrm>
                <a:off x="8525976" y="3330080"/>
                <a:ext cx="706307" cy="119254"/>
              </a:xfrm>
              <a:custGeom>
                <a:avLst/>
                <a:gdLst>
                  <a:gd name="connsiteX0" fmla="*/ 5987 w 706307"/>
                  <a:gd name="connsiteY0" fmla="*/ 118446 h 119254"/>
                  <a:gd name="connsiteX1" fmla="*/ 83981 w 706307"/>
                  <a:gd name="connsiteY1" fmla="*/ 44984 h 119254"/>
                  <a:gd name="connsiteX2" fmla="*/ 699189 w 706307"/>
                  <a:gd name="connsiteY2" fmla="*/ 324 h 119254"/>
                  <a:gd name="connsiteX3" fmla="*/ 5987 w 706307"/>
                  <a:gd name="connsiteY3" fmla="*/ 118446 h 119254"/>
                  <a:gd name="connsiteX4" fmla="*/ 5987 w 706307"/>
                  <a:gd name="connsiteY4" fmla="*/ 118446 h 119254"/>
                  <a:gd name="connsiteX5" fmla="*/ 79450 w 706307"/>
                  <a:gd name="connsiteY5" fmla="*/ 43851 h 119254"/>
                  <a:gd name="connsiteX6" fmla="*/ 0 w 706307"/>
                  <a:gd name="connsiteY6" fmla="*/ 118284 h 119254"/>
                  <a:gd name="connsiteX7" fmla="*/ 0 w 706307"/>
                  <a:gd name="connsiteY7" fmla="*/ 118284 h 119254"/>
                  <a:gd name="connsiteX8" fmla="*/ 4045 w 706307"/>
                  <a:gd name="connsiteY8" fmla="*/ 118770 h 119254"/>
                  <a:gd name="connsiteX9" fmla="*/ 8091 w 706307"/>
                  <a:gd name="connsiteY9" fmla="*/ 119255 h 119254"/>
                  <a:gd name="connsiteX10" fmla="*/ 701616 w 706307"/>
                  <a:gd name="connsiteY10" fmla="*/ 1133 h 119254"/>
                  <a:gd name="connsiteX11" fmla="*/ 702100 w 706307"/>
                  <a:gd name="connsiteY11" fmla="*/ 0 h 119254"/>
                  <a:gd name="connsiteX12" fmla="*/ 706308 w 706307"/>
                  <a:gd name="connsiteY12" fmla="*/ 485 h 119254"/>
                  <a:gd name="connsiteX13" fmla="*/ 83171 w 706307"/>
                  <a:gd name="connsiteY13" fmla="*/ 44336 h 119254"/>
                  <a:gd name="connsiteX14" fmla="*/ 79450 w 706307"/>
                  <a:gd name="connsiteY14" fmla="*/ 43851 h 119254"/>
                  <a:gd name="connsiteX15" fmla="*/ 79450 w 706307"/>
                  <a:gd name="connsiteY15" fmla="*/ 43851 h 119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06307" h="119254">
                    <a:moveTo>
                      <a:pt x="5987" y="118446"/>
                    </a:moveTo>
                    <a:lnTo>
                      <a:pt x="83981" y="44984"/>
                    </a:lnTo>
                    <a:lnTo>
                      <a:pt x="699189" y="324"/>
                    </a:lnTo>
                    <a:lnTo>
                      <a:pt x="5987" y="118446"/>
                    </a:lnTo>
                    <a:lnTo>
                      <a:pt x="5987" y="118446"/>
                    </a:lnTo>
                    <a:close/>
                    <a:moveTo>
                      <a:pt x="79450" y="43851"/>
                    </a:moveTo>
                    <a:lnTo>
                      <a:pt x="0" y="118284"/>
                    </a:lnTo>
                    <a:lnTo>
                      <a:pt x="0" y="118284"/>
                    </a:lnTo>
                    <a:lnTo>
                      <a:pt x="4045" y="118770"/>
                    </a:lnTo>
                    <a:lnTo>
                      <a:pt x="8091" y="119255"/>
                    </a:lnTo>
                    <a:lnTo>
                      <a:pt x="701616" y="1133"/>
                    </a:lnTo>
                    <a:lnTo>
                      <a:pt x="702100" y="0"/>
                    </a:lnTo>
                    <a:lnTo>
                      <a:pt x="706308" y="485"/>
                    </a:lnTo>
                    <a:lnTo>
                      <a:pt x="83171" y="44336"/>
                    </a:lnTo>
                    <a:lnTo>
                      <a:pt x="79450" y="43851"/>
                    </a:lnTo>
                    <a:lnTo>
                      <a:pt x="79450" y="43851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A2D3EC0D-2528-4F57-977B-40AECB9321D7}"/>
                  </a:ext>
                </a:extLst>
              </p:cNvPr>
              <p:cNvSpPr/>
              <p:nvPr/>
            </p:nvSpPr>
            <p:spPr>
              <a:xfrm>
                <a:off x="952067" y="3603380"/>
                <a:ext cx="928959" cy="113429"/>
              </a:xfrm>
              <a:custGeom>
                <a:avLst/>
                <a:gdLst>
                  <a:gd name="connsiteX0" fmla="*/ 16019 w 928959"/>
                  <a:gd name="connsiteY0" fmla="*/ 112135 h 113429"/>
                  <a:gd name="connsiteX1" fmla="*/ 746598 w 928959"/>
                  <a:gd name="connsiteY1" fmla="*/ 1780 h 113429"/>
                  <a:gd name="connsiteX2" fmla="*/ 921355 w 928959"/>
                  <a:gd name="connsiteY2" fmla="*/ 90291 h 113429"/>
                  <a:gd name="connsiteX3" fmla="*/ 16019 w 928959"/>
                  <a:gd name="connsiteY3" fmla="*/ 112135 h 113429"/>
                  <a:gd name="connsiteX4" fmla="*/ 16019 w 928959"/>
                  <a:gd name="connsiteY4" fmla="*/ 112135 h 113429"/>
                  <a:gd name="connsiteX5" fmla="*/ 751453 w 928959"/>
                  <a:gd name="connsiteY5" fmla="*/ 0 h 113429"/>
                  <a:gd name="connsiteX6" fmla="*/ 746598 w 928959"/>
                  <a:gd name="connsiteY6" fmla="*/ 809 h 113429"/>
                  <a:gd name="connsiteX7" fmla="*/ 742229 w 928959"/>
                  <a:gd name="connsiteY7" fmla="*/ 1456 h 113429"/>
                  <a:gd name="connsiteX8" fmla="*/ 5825 w 928959"/>
                  <a:gd name="connsiteY8" fmla="*/ 112621 h 113429"/>
                  <a:gd name="connsiteX9" fmla="*/ 0 w 928959"/>
                  <a:gd name="connsiteY9" fmla="*/ 113430 h 113429"/>
                  <a:gd name="connsiteX10" fmla="*/ 919089 w 928959"/>
                  <a:gd name="connsiteY10" fmla="*/ 91262 h 113429"/>
                  <a:gd name="connsiteX11" fmla="*/ 919089 w 928959"/>
                  <a:gd name="connsiteY11" fmla="*/ 91262 h 113429"/>
                  <a:gd name="connsiteX12" fmla="*/ 923458 w 928959"/>
                  <a:gd name="connsiteY12" fmla="*/ 90614 h 113429"/>
                  <a:gd name="connsiteX13" fmla="*/ 928959 w 928959"/>
                  <a:gd name="connsiteY13" fmla="*/ 89643 h 113429"/>
                  <a:gd name="connsiteX14" fmla="*/ 753718 w 928959"/>
                  <a:gd name="connsiteY14" fmla="*/ 1295 h 113429"/>
                  <a:gd name="connsiteX15" fmla="*/ 752585 w 928959"/>
                  <a:gd name="connsiteY15" fmla="*/ 647 h 113429"/>
                  <a:gd name="connsiteX16" fmla="*/ 751453 w 928959"/>
                  <a:gd name="connsiteY16" fmla="*/ 0 h 113429"/>
                  <a:gd name="connsiteX17" fmla="*/ 751453 w 928959"/>
                  <a:gd name="connsiteY17" fmla="*/ 0 h 113429"/>
                  <a:gd name="connsiteX18" fmla="*/ 751453 w 928959"/>
                  <a:gd name="connsiteY18" fmla="*/ 0 h 113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8959" h="113429">
                    <a:moveTo>
                      <a:pt x="16019" y="112135"/>
                    </a:moveTo>
                    <a:lnTo>
                      <a:pt x="746598" y="1780"/>
                    </a:lnTo>
                    <a:lnTo>
                      <a:pt x="921355" y="90291"/>
                    </a:lnTo>
                    <a:lnTo>
                      <a:pt x="16019" y="112135"/>
                    </a:lnTo>
                    <a:lnTo>
                      <a:pt x="16019" y="112135"/>
                    </a:lnTo>
                    <a:close/>
                    <a:moveTo>
                      <a:pt x="751453" y="0"/>
                    </a:moveTo>
                    <a:lnTo>
                      <a:pt x="746598" y="809"/>
                    </a:lnTo>
                    <a:lnTo>
                      <a:pt x="742229" y="1456"/>
                    </a:lnTo>
                    <a:lnTo>
                      <a:pt x="5825" y="112621"/>
                    </a:lnTo>
                    <a:lnTo>
                      <a:pt x="0" y="113430"/>
                    </a:lnTo>
                    <a:lnTo>
                      <a:pt x="919089" y="91262"/>
                    </a:lnTo>
                    <a:lnTo>
                      <a:pt x="919089" y="91262"/>
                    </a:lnTo>
                    <a:lnTo>
                      <a:pt x="923458" y="90614"/>
                    </a:lnTo>
                    <a:lnTo>
                      <a:pt x="928959" y="89643"/>
                    </a:lnTo>
                    <a:lnTo>
                      <a:pt x="753718" y="1295"/>
                    </a:lnTo>
                    <a:lnTo>
                      <a:pt x="752585" y="647"/>
                    </a:lnTo>
                    <a:lnTo>
                      <a:pt x="751453" y="0"/>
                    </a:lnTo>
                    <a:lnTo>
                      <a:pt x="751453" y="0"/>
                    </a:lnTo>
                    <a:lnTo>
                      <a:pt x="751453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607C81CF-DB5E-411D-B07E-1772214E2C50}"/>
                  </a:ext>
                </a:extLst>
              </p:cNvPr>
              <p:cNvSpPr/>
              <p:nvPr/>
            </p:nvSpPr>
            <p:spPr>
              <a:xfrm>
                <a:off x="9165294" y="3329918"/>
                <a:ext cx="725078" cy="188510"/>
              </a:xfrm>
              <a:custGeom>
                <a:avLst/>
                <a:gdLst>
                  <a:gd name="connsiteX0" fmla="*/ 6473 w 725078"/>
                  <a:gd name="connsiteY0" fmla="*/ 187701 h 188510"/>
                  <a:gd name="connsiteX1" fmla="*/ 68446 w 725078"/>
                  <a:gd name="connsiteY1" fmla="*/ 1295 h 188510"/>
                  <a:gd name="connsiteX2" fmla="*/ 711487 w 725078"/>
                  <a:gd name="connsiteY2" fmla="*/ 170711 h 188510"/>
                  <a:gd name="connsiteX3" fmla="*/ 6473 w 725078"/>
                  <a:gd name="connsiteY3" fmla="*/ 187701 h 188510"/>
                  <a:gd name="connsiteX4" fmla="*/ 6473 w 725078"/>
                  <a:gd name="connsiteY4" fmla="*/ 187701 h 188510"/>
                  <a:gd name="connsiteX5" fmla="*/ 62945 w 725078"/>
                  <a:gd name="connsiteY5" fmla="*/ 0 h 188510"/>
                  <a:gd name="connsiteX6" fmla="*/ 62459 w 725078"/>
                  <a:gd name="connsiteY6" fmla="*/ 1133 h 188510"/>
                  <a:gd name="connsiteX7" fmla="*/ 0 w 725078"/>
                  <a:gd name="connsiteY7" fmla="*/ 187540 h 188510"/>
                  <a:gd name="connsiteX8" fmla="*/ 1620 w 725078"/>
                  <a:gd name="connsiteY8" fmla="*/ 187701 h 188510"/>
                  <a:gd name="connsiteX9" fmla="*/ 4855 w 725078"/>
                  <a:gd name="connsiteY9" fmla="*/ 188025 h 188510"/>
                  <a:gd name="connsiteX10" fmla="*/ 9710 w 725078"/>
                  <a:gd name="connsiteY10" fmla="*/ 188511 h 188510"/>
                  <a:gd name="connsiteX11" fmla="*/ 725078 w 725078"/>
                  <a:gd name="connsiteY11" fmla="*/ 171197 h 188510"/>
                  <a:gd name="connsiteX12" fmla="*/ 67476 w 725078"/>
                  <a:gd name="connsiteY12" fmla="*/ 486 h 188510"/>
                  <a:gd name="connsiteX13" fmla="*/ 67152 w 725078"/>
                  <a:gd name="connsiteY13" fmla="*/ 486 h 188510"/>
                  <a:gd name="connsiteX14" fmla="*/ 62945 w 725078"/>
                  <a:gd name="connsiteY14" fmla="*/ 0 h 188510"/>
                  <a:gd name="connsiteX15" fmla="*/ 62945 w 725078"/>
                  <a:gd name="connsiteY15" fmla="*/ 0 h 188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078" h="188510">
                    <a:moveTo>
                      <a:pt x="6473" y="187701"/>
                    </a:moveTo>
                    <a:lnTo>
                      <a:pt x="68446" y="1295"/>
                    </a:lnTo>
                    <a:lnTo>
                      <a:pt x="711487" y="170711"/>
                    </a:lnTo>
                    <a:lnTo>
                      <a:pt x="6473" y="187701"/>
                    </a:lnTo>
                    <a:lnTo>
                      <a:pt x="6473" y="187701"/>
                    </a:lnTo>
                    <a:close/>
                    <a:moveTo>
                      <a:pt x="62945" y="0"/>
                    </a:moveTo>
                    <a:lnTo>
                      <a:pt x="62459" y="1133"/>
                    </a:lnTo>
                    <a:lnTo>
                      <a:pt x="0" y="187540"/>
                    </a:lnTo>
                    <a:lnTo>
                      <a:pt x="1620" y="187701"/>
                    </a:lnTo>
                    <a:lnTo>
                      <a:pt x="4855" y="188025"/>
                    </a:lnTo>
                    <a:lnTo>
                      <a:pt x="9710" y="188511"/>
                    </a:lnTo>
                    <a:lnTo>
                      <a:pt x="725078" y="171197"/>
                    </a:lnTo>
                    <a:lnTo>
                      <a:pt x="67476" y="486"/>
                    </a:lnTo>
                    <a:lnTo>
                      <a:pt x="67152" y="486"/>
                    </a:lnTo>
                    <a:lnTo>
                      <a:pt x="62945" y="0"/>
                    </a:lnTo>
                    <a:lnTo>
                      <a:pt x="62945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6F69E52F-09A6-4301-AF5A-1FBA7C17FEDD}"/>
                  </a:ext>
                </a:extLst>
              </p:cNvPr>
              <p:cNvSpPr/>
              <p:nvPr/>
            </p:nvSpPr>
            <p:spPr>
              <a:xfrm>
                <a:off x="1870994" y="3584448"/>
                <a:ext cx="903717" cy="110031"/>
              </a:xfrm>
              <a:custGeom>
                <a:avLst/>
                <a:gdLst>
                  <a:gd name="connsiteX0" fmla="*/ 4369 w 903717"/>
                  <a:gd name="connsiteY0" fmla="*/ 109384 h 110031"/>
                  <a:gd name="connsiteX1" fmla="*/ 0 w 903717"/>
                  <a:gd name="connsiteY1" fmla="*/ 110032 h 110031"/>
                  <a:gd name="connsiteX2" fmla="*/ 0 w 903717"/>
                  <a:gd name="connsiteY2" fmla="*/ 110032 h 110031"/>
                  <a:gd name="connsiteX3" fmla="*/ 4369 w 903717"/>
                  <a:gd name="connsiteY3" fmla="*/ 109384 h 110031"/>
                  <a:gd name="connsiteX4" fmla="*/ 4369 w 903717"/>
                  <a:gd name="connsiteY4" fmla="*/ 109384 h 110031"/>
                  <a:gd name="connsiteX5" fmla="*/ 15048 w 903717"/>
                  <a:gd name="connsiteY5" fmla="*/ 108899 h 110031"/>
                  <a:gd name="connsiteX6" fmla="*/ 660353 w 903717"/>
                  <a:gd name="connsiteY6" fmla="*/ 1780 h 110031"/>
                  <a:gd name="connsiteX7" fmla="*/ 896921 w 903717"/>
                  <a:gd name="connsiteY7" fmla="*/ 87702 h 110031"/>
                  <a:gd name="connsiteX8" fmla="*/ 15048 w 903717"/>
                  <a:gd name="connsiteY8" fmla="*/ 108899 h 110031"/>
                  <a:gd name="connsiteX9" fmla="*/ 15048 w 903717"/>
                  <a:gd name="connsiteY9" fmla="*/ 108899 h 110031"/>
                  <a:gd name="connsiteX10" fmla="*/ 663913 w 903717"/>
                  <a:gd name="connsiteY10" fmla="*/ 0 h 110031"/>
                  <a:gd name="connsiteX11" fmla="*/ 655661 w 903717"/>
                  <a:gd name="connsiteY11" fmla="*/ 1295 h 110031"/>
                  <a:gd name="connsiteX12" fmla="*/ 10032 w 903717"/>
                  <a:gd name="connsiteY12" fmla="*/ 108414 h 110031"/>
                  <a:gd name="connsiteX13" fmla="*/ 11327 w 903717"/>
                  <a:gd name="connsiteY13" fmla="*/ 109061 h 110031"/>
                  <a:gd name="connsiteX14" fmla="*/ 12622 w 903717"/>
                  <a:gd name="connsiteY14" fmla="*/ 109708 h 110031"/>
                  <a:gd name="connsiteX15" fmla="*/ 894979 w 903717"/>
                  <a:gd name="connsiteY15" fmla="*/ 88349 h 110031"/>
                  <a:gd name="connsiteX16" fmla="*/ 903718 w 903717"/>
                  <a:gd name="connsiteY16" fmla="*/ 86731 h 110031"/>
                  <a:gd name="connsiteX17" fmla="*/ 903718 w 903717"/>
                  <a:gd name="connsiteY17" fmla="*/ 86731 h 110031"/>
                  <a:gd name="connsiteX18" fmla="*/ 903718 w 903717"/>
                  <a:gd name="connsiteY18" fmla="*/ 86731 h 110031"/>
                  <a:gd name="connsiteX19" fmla="*/ 666826 w 903717"/>
                  <a:gd name="connsiteY19" fmla="*/ 971 h 110031"/>
                  <a:gd name="connsiteX20" fmla="*/ 665369 w 903717"/>
                  <a:gd name="connsiteY20" fmla="*/ 485 h 110031"/>
                  <a:gd name="connsiteX21" fmla="*/ 663913 w 903717"/>
                  <a:gd name="connsiteY21" fmla="*/ 0 h 110031"/>
                  <a:gd name="connsiteX22" fmla="*/ 663913 w 903717"/>
                  <a:gd name="connsiteY22" fmla="*/ 0 h 110031"/>
                  <a:gd name="connsiteX23" fmla="*/ 663913 w 903717"/>
                  <a:gd name="connsiteY23" fmla="*/ 0 h 110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03717" h="110031">
                    <a:moveTo>
                      <a:pt x="4369" y="109384"/>
                    </a:moveTo>
                    <a:lnTo>
                      <a:pt x="0" y="110032"/>
                    </a:lnTo>
                    <a:lnTo>
                      <a:pt x="0" y="110032"/>
                    </a:lnTo>
                    <a:lnTo>
                      <a:pt x="4369" y="109384"/>
                    </a:lnTo>
                    <a:lnTo>
                      <a:pt x="4369" y="109384"/>
                    </a:lnTo>
                    <a:close/>
                    <a:moveTo>
                      <a:pt x="15048" y="108899"/>
                    </a:moveTo>
                    <a:lnTo>
                      <a:pt x="660353" y="1780"/>
                    </a:lnTo>
                    <a:lnTo>
                      <a:pt x="896921" y="87702"/>
                    </a:lnTo>
                    <a:lnTo>
                      <a:pt x="15048" y="108899"/>
                    </a:lnTo>
                    <a:lnTo>
                      <a:pt x="15048" y="108899"/>
                    </a:lnTo>
                    <a:close/>
                    <a:moveTo>
                      <a:pt x="663913" y="0"/>
                    </a:moveTo>
                    <a:lnTo>
                      <a:pt x="655661" y="1295"/>
                    </a:lnTo>
                    <a:lnTo>
                      <a:pt x="10032" y="108414"/>
                    </a:lnTo>
                    <a:lnTo>
                      <a:pt x="11327" y="109061"/>
                    </a:lnTo>
                    <a:lnTo>
                      <a:pt x="12622" y="109708"/>
                    </a:lnTo>
                    <a:lnTo>
                      <a:pt x="894979" y="88349"/>
                    </a:lnTo>
                    <a:lnTo>
                      <a:pt x="903718" y="86731"/>
                    </a:lnTo>
                    <a:lnTo>
                      <a:pt x="903718" y="86731"/>
                    </a:lnTo>
                    <a:lnTo>
                      <a:pt x="903718" y="86731"/>
                    </a:lnTo>
                    <a:lnTo>
                      <a:pt x="666826" y="971"/>
                    </a:lnTo>
                    <a:lnTo>
                      <a:pt x="665369" y="485"/>
                    </a:lnTo>
                    <a:lnTo>
                      <a:pt x="663913" y="0"/>
                    </a:lnTo>
                    <a:lnTo>
                      <a:pt x="663913" y="0"/>
                    </a:lnTo>
                    <a:lnTo>
                      <a:pt x="663913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68C3785A-B8DC-40CE-9F11-E2EDF4E115CF}"/>
                  </a:ext>
                </a:extLst>
              </p:cNvPr>
              <p:cNvSpPr/>
              <p:nvPr/>
            </p:nvSpPr>
            <p:spPr>
              <a:xfrm>
                <a:off x="2774874" y="3272961"/>
                <a:ext cx="870707" cy="399674"/>
              </a:xfrm>
              <a:custGeom>
                <a:avLst/>
                <a:gdLst>
                  <a:gd name="connsiteX0" fmla="*/ 5339 w 870707"/>
                  <a:gd name="connsiteY0" fmla="*/ 398865 h 399674"/>
                  <a:gd name="connsiteX1" fmla="*/ 570386 w 870707"/>
                  <a:gd name="connsiteY1" fmla="*/ 1780 h 399674"/>
                  <a:gd name="connsiteX2" fmla="*/ 864397 w 870707"/>
                  <a:gd name="connsiteY2" fmla="*/ 378153 h 399674"/>
                  <a:gd name="connsiteX3" fmla="*/ 5339 w 870707"/>
                  <a:gd name="connsiteY3" fmla="*/ 398865 h 399674"/>
                  <a:gd name="connsiteX4" fmla="*/ 5339 w 870707"/>
                  <a:gd name="connsiteY4" fmla="*/ 398865 h 399674"/>
                  <a:gd name="connsiteX5" fmla="*/ 572650 w 870707"/>
                  <a:gd name="connsiteY5" fmla="*/ 0 h 399674"/>
                  <a:gd name="connsiteX6" fmla="*/ 565368 w 870707"/>
                  <a:gd name="connsiteY6" fmla="*/ 1295 h 399674"/>
                  <a:gd name="connsiteX7" fmla="*/ 0 w 870707"/>
                  <a:gd name="connsiteY7" fmla="*/ 398380 h 399674"/>
                  <a:gd name="connsiteX8" fmla="*/ 0 w 870707"/>
                  <a:gd name="connsiteY8" fmla="*/ 398380 h 399674"/>
                  <a:gd name="connsiteX9" fmla="*/ 1780 w 870707"/>
                  <a:gd name="connsiteY9" fmla="*/ 399027 h 399674"/>
                  <a:gd name="connsiteX10" fmla="*/ 3559 w 870707"/>
                  <a:gd name="connsiteY10" fmla="*/ 399674 h 399674"/>
                  <a:gd name="connsiteX11" fmla="*/ 863264 w 870707"/>
                  <a:gd name="connsiteY11" fmla="*/ 378962 h 399674"/>
                  <a:gd name="connsiteX12" fmla="*/ 870708 w 870707"/>
                  <a:gd name="connsiteY12" fmla="*/ 377344 h 399674"/>
                  <a:gd name="connsiteX13" fmla="*/ 870708 w 870707"/>
                  <a:gd name="connsiteY13" fmla="*/ 377344 h 399674"/>
                  <a:gd name="connsiteX14" fmla="*/ 870708 w 870707"/>
                  <a:gd name="connsiteY14" fmla="*/ 377344 h 399674"/>
                  <a:gd name="connsiteX15" fmla="*/ 576372 w 870707"/>
                  <a:gd name="connsiteY15" fmla="*/ 971 h 399674"/>
                  <a:gd name="connsiteX16" fmla="*/ 574431 w 870707"/>
                  <a:gd name="connsiteY16" fmla="*/ 485 h 399674"/>
                  <a:gd name="connsiteX17" fmla="*/ 572650 w 870707"/>
                  <a:gd name="connsiteY17" fmla="*/ 0 h 399674"/>
                  <a:gd name="connsiteX18" fmla="*/ 572650 w 870707"/>
                  <a:gd name="connsiteY18" fmla="*/ 0 h 399674"/>
                  <a:gd name="connsiteX19" fmla="*/ 572650 w 870707"/>
                  <a:gd name="connsiteY19" fmla="*/ 0 h 399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70707" h="399674">
                    <a:moveTo>
                      <a:pt x="5339" y="398865"/>
                    </a:moveTo>
                    <a:lnTo>
                      <a:pt x="570386" y="1780"/>
                    </a:lnTo>
                    <a:lnTo>
                      <a:pt x="864397" y="378153"/>
                    </a:lnTo>
                    <a:lnTo>
                      <a:pt x="5339" y="398865"/>
                    </a:lnTo>
                    <a:lnTo>
                      <a:pt x="5339" y="398865"/>
                    </a:lnTo>
                    <a:close/>
                    <a:moveTo>
                      <a:pt x="572650" y="0"/>
                    </a:moveTo>
                    <a:lnTo>
                      <a:pt x="565368" y="1295"/>
                    </a:lnTo>
                    <a:lnTo>
                      <a:pt x="0" y="398380"/>
                    </a:lnTo>
                    <a:lnTo>
                      <a:pt x="0" y="398380"/>
                    </a:lnTo>
                    <a:lnTo>
                      <a:pt x="1780" y="399027"/>
                    </a:lnTo>
                    <a:lnTo>
                      <a:pt x="3559" y="399674"/>
                    </a:lnTo>
                    <a:lnTo>
                      <a:pt x="863264" y="378962"/>
                    </a:lnTo>
                    <a:lnTo>
                      <a:pt x="870708" y="377344"/>
                    </a:lnTo>
                    <a:lnTo>
                      <a:pt x="870708" y="377344"/>
                    </a:lnTo>
                    <a:lnTo>
                      <a:pt x="870708" y="377344"/>
                    </a:lnTo>
                    <a:lnTo>
                      <a:pt x="576372" y="971"/>
                    </a:lnTo>
                    <a:lnTo>
                      <a:pt x="574431" y="485"/>
                    </a:lnTo>
                    <a:lnTo>
                      <a:pt x="572650" y="0"/>
                    </a:lnTo>
                    <a:lnTo>
                      <a:pt x="572650" y="0"/>
                    </a:lnTo>
                    <a:lnTo>
                      <a:pt x="572650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AEBBA49C-2B42-4C3F-AEAC-D053193725D7}"/>
                  </a:ext>
                </a:extLst>
              </p:cNvPr>
              <p:cNvSpPr/>
              <p:nvPr/>
            </p:nvSpPr>
            <p:spPr>
              <a:xfrm>
                <a:off x="3645742" y="3629917"/>
                <a:ext cx="848701" cy="83332"/>
              </a:xfrm>
              <a:custGeom>
                <a:avLst/>
                <a:gdLst>
                  <a:gd name="connsiteX0" fmla="*/ 5502 w 848701"/>
                  <a:gd name="connsiteY0" fmla="*/ 20874 h 83332"/>
                  <a:gd name="connsiteX1" fmla="*/ 492554 w 848701"/>
                  <a:gd name="connsiteY1" fmla="*/ 83333 h 83332"/>
                  <a:gd name="connsiteX2" fmla="*/ 842715 w 848701"/>
                  <a:gd name="connsiteY2" fmla="*/ 647 h 83332"/>
                  <a:gd name="connsiteX3" fmla="*/ 5502 w 848701"/>
                  <a:gd name="connsiteY3" fmla="*/ 20874 h 83332"/>
                  <a:gd name="connsiteX4" fmla="*/ 5502 w 848701"/>
                  <a:gd name="connsiteY4" fmla="*/ 20874 h 83332"/>
                  <a:gd name="connsiteX5" fmla="*/ 493687 w 848701"/>
                  <a:gd name="connsiteY5" fmla="*/ 81715 h 83332"/>
                  <a:gd name="connsiteX6" fmla="*/ 487376 w 848701"/>
                  <a:gd name="connsiteY6" fmla="*/ 83009 h 83332"/>
                  <a:gd name="connsiteX7" fmla="*/ 0 w 848701"/>
                  <a:gd name="connsiteY7" fmla="*/ 20388 h 83332"/>
                  <a:gd name="connsiteX8" fmla="*/ 0 w 848701"/>
                  <a:gd name="connsiteY8" fmla="*/ 20388 h 83332"/>
                  <a:gd name="connsiteX9" fmla="*/ 2266 w 848701"/>
                  <a:gd name="connsiteY9" fmla="*/ 21036 h 83332"/>
                  <a:gd name="connsiteX10" fmla="*/ 4531 w 848701"/>
                  <a:gd name="connsiteY10" fmla="*/ 21683 h 83332"/>
                  <a:gd name="connsiteX11" fmla="*/ 842391 w 848701"/>
                  <a:gd name="connsiteY11" fmla="*/ 1456 h 83332"/>
                  <a:gd name="connsiteX12" fmla="*/ 848702 w 848701"/>
                  <a:gd name="connsiteY12" fmla="*/ 0 h 83332"/>
                  <a:gd name="connsiteX13" fmla="*/ 848702 w 848701"/>
                  <a:gd name="connsiteY13" fmla="*/ 0 h 83332"/>
                  <a:gd name="connsiteX14" fmla="*/ 848702 w 848701"/>
                  <a:gd name="connsiteY14" fmla="*/ 0 h 83332"/>
                  <a:gd name="connsiteX15" fmla="*/ 498380 w 848701"/>
                  <a:gd name="connsiteY15" fmla="*/ 82847 h 83332"/>
                  <a:gd name="connsiteX16" fmla="*/ 496115 w 848701"/>
                  <a:gd name="connsiteY16" fmla="*/ 82362 h 83332"/>
                  <a:gd name="connsiteX17" fmla="*/ 493687 w 848701"/>
                  <a:gd name="connsiteY17" fmla="*/ 81715 h 83332"/>
                  <a:gd name="connsiteX18" fmla="*/ 493687 w 848701"/>
                  <a:gd name="connsiteY18" fmla="*/ 81715 h 83332"/>
                  <a:gd name="connsiteX19" fmla="*/ 493687 w 848701"/>
                  <a:gd name="connsiteY19" fmla="*/ 81715 h 83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48701" h="83332">
                    <a:moveTo>
                      <a:pt x="5502" y="20874"/>
                    </a:moveTo>
                    <a:lnTo>
                      <a:pt x="492554" y="83333"/>
                    </a:lnTo>
                    <a:lnTo>
                      <a:pt x="842715" y="647"/>
                    </a:lnTo>
                    <a:lnTo>
                      <a:pt x="5502" y="20874"/>
                    </a:lnTo>
                    <a:lnTo>
                      <a:pt x="5502" y="20874"/>
                    </a:lnTo>
                    <a:close/>
                    <a:moveTo>
                      <a:pt x="493687" y="81715"/>
                    </a:moveTo>
                    <a:lnTo>
                      <a:pt x="487376" y="83009"/>
                    </a:lnTo>
                    <a:lnTo>
                      <a:pt x="0" y="20388"/>
                    </a:lnTo>
                    <a:lnTo>
                      <a:pt x="0" y="20388"/>
                    </a:lnTo>
                    <a:lnTo>
                      <a:pt x="2266" y="21036"/>
                    </a:lnTo>
                    <a:lnTo>
                      <a:pt x="4531" y="21683"/>
                    </a:lnTo>
                    <a:lnTo>
                      <a:pt x="842391" y="1456"/>
                    </a:lnTo>
                    <a:lnTo>
                      <a:pt x="848702" y="0"/>
                    </a:lnTo>
                    <a:lnTo>
                      <a:pt x="848702" y="0"/>
                    </a:lnTo>
                    <a:lnTo>
                      <a:pt x="848702" y="0"/>
                    </a:lnTo>
                    <a:lnTo>
                      <a:pt x="498380" y="82847"/>
                    </a:lnTo>
                    <a:lnTo>
                      <a:pt x="496115" y="82362"/>
                    </a:lnTo>
                    <a:lnTo>
                      <a:pt x="493687" y="81715"/>
                    </a:lnTo>
                    <a:lnTo>
                      <a:pt x="493687" y="81715"/>
                    </a:lnTo>
                    <a:lnTo>
                      <a:pt x="493687" y="81715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E09842CD-175B-49D6-A8C3-9ED54C0DC0F0}"/>
                  </a:ext>
                </a:extLst>
              </p:cNvPr>
              <p:cNvSpPr/>
              <p:nvPr/>
            </p:nvSpPr>
            <p:spPr>
              <a:xfrm>
                <a:off x="4494282" y="3328947"/>
                <a:ext cx="889154" cy="302263"/>
              </a:xfrm>
              <a:custGeom>
                <a:avLst/>
                <a:gdLst>
                  <a:gd name="connsiteX0" fmla="*/ 5826 w 889154"/>
                  <a:gd name="connsiteY0" fmla="*/ 301293 h 302263"/>
                  <a:gd name="connsiteX1" fmla="*/ 418445 w 889154"/>
                  <a:gd name="connsiteY1" fmla="*/ 202912 h 302263"/>
                  <a:gd name="connsiteX2" fmla="*/ 883653 w 889154"/>
                  <a:gd name="connsiteY2" fmla="*/ 485 h 302263"/>
                  <a:gd name="connsiteX3" fmla="*/ 5826 w 889154"/>
                  <a:gd name="connsiteY3" fmla="*/ 301293 h 302263"/>
                  <a:gd name="connsiteX4" fmla="*/ 5826 w 889154"/>
                  <a:gd name="connsiteY4" fmla="*/ 301293 h 302263"/>
                  <a:gd name="connsiteX5" fmla="*/ 418445 w 889154"/>
                  <a:gd name="connsiteY5" fmla="*/ 201455 h 302263"/>
                  <a:gd name="connsiteX6" fmla="*/ 413105 w 889154"/>
                  <a:gd name="connsiteY6" fmla="*/ 202750 h 302263"/>
                  <a:gd name="connsiteX7" fmla="*/ 0 w 889154"/>
                  <a:gd name="connsiteY7" fmla="*/ 300969 h 302263"/>
                  <a:gd name="connsiteX8" fmla="*/ 0 w 889154"/>
                  <a:gd name="connsiteY8" fmla="*/ 300969 h 302263"/>
                  <a:gd name="connsiteX9" fmla="*/ 2752 w 889154"/>
                  <a:gd name="connsiteY9" fmla="*/ 301617 h 302263"/>
                  <a:gd name="connsiteX10" fmla="*/ 5502 w 889154"/>
                  <a:gd name="connsiteY10" fmla="*/ 302264 h 302263"/>
                  <a:gd name="connsiteX11" fmla="*/ 883976 w 889154"/>
                  <a:gd name="connsiteY11" fmla="*/ 1618 h 302263"/>
                  <a:gd name="connsiteX12" fmla="*/ 883976 w 889154"/>
                  <a:gd name="connsiteY12" fmla="*/ 1618 h 302263"/>
                  <a:gd name="connsiteX13" fmla="*/ 886566 w 889154"/>
                  <a:gd name="connsiteY13" fmla="*/ 809 h 302263"/>
                  <a:gd name="connsiteX14" fmla="*/ 889154 w 889154"/>
                  <a:gd name="connsiteY14" fmla="*/ 0 h 302263"/>
                  <a:gd name="connsiteX15" fmla="*/ 423784 w 889154"/>
                  <a:gd name="connsiteY15" fmla="*/ 202426 h 302263"/>
                  <a:gd name="connsiteX16" fmla="*/ 421196 w 889154"/>
                  <a:gd name="connsiteY16" fmla="*/ 201941 h 302263"/>
                  <a:gd name="connsiteX17" fmla="*/ 418445 w 889154"/>
                  <a:gd name="connsiteY17" fmla="*/ 201455 h 302263"/>
                  <a:gd name="connsiteX18" fmla="*/ 418445 w 889154"/>
                  <a:gd name="connsiteY18" fmla="*/ 201455 h 302263"/>
                  <a:gd name="connsiteX19" fmla="*/ 418445 w 889154"/>
                  <a:gd name="connsiteY19" fmla="*/ 201455 h 302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89154" h="302263">
                    <a:moveTo>
                      <a:pt x="5826" y="301293"/>
                    </a:moveTo>
                    <a:lnTo>
                      <a:pt x="418445" y="202912"/>
                    </a:lnTo>
                    <a:lnTo>
                      <a:pt x="883653" y="485"/>
                    </a:lnTo>
                    <a:lnTo>
                      <a:pt x="5826" y="301293"/>
                    </a:lnTo>
                    <a:lnTo>
                      <a:pt x="5826" y="301293"/>
                    </a:lnTo>
                    <a:close/>
                    <a:moveTo>
                      <a:pt x="418445" y="201455"/>
                    </a:moveTo>
                    <a:lnTo>
                      <a:pt x="413105" y="202750"/>
                    </a:lnTo>
                    <a:lnTo>
                      <a:pt x="0" y="300969"/>
                    </a:lnTo>
                    <a:lnTo>
                      <a:pt x="0" y="300969"/>
                    </a:lnTo>
                    <a:lnTo>
                      <a:pt x="2752" y="301617"/>
                    </a:lnTo>
                    <a:lnTo>
                      <a:pt x="5502" y="302264"/>
                    </a:lnTo>
                    <a:lnTo>
                      <a:pt x="883976" y="1618"/>
                    </a:lnTo>
                    <a:lnTo>
                      <a:pt x="883976" y="1618"/>
                    </a:lnTo>
                    <a:lnTo>
                      <a:pt x="886566" y="809"/>
                    </a:lnTo>
                    <a:lnTo>
                      <a:pt x="889154" y="0"/>
                    </a:lnTo>
                    <a:lnTo>
                      <a:pt x="423784" y="202426"/>
                    </a:lnTo>
                    <a:lnTo>
                      <a:pt x="421196" y="201941"/>
                    </a:lnTo>
                    <a:lnTo>
                      <a:pt x="418445" y="201455"/>
                    </a:lnTo>
                    <a:lnTo>
                      <a:pt x="418445" y="201455"/>
                    </a:lnTo>
                    <a:lnTo>
                      <a:pt x="418445" y="201455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57BABCA2-669A-4513-ACED-4A66C7EF8812}"/>
                  </a:ext>
                </a:extLst>
              </p:cNvPr>
              <p:cNvSpPr/>
              <p:nvPr/>
            </p:nvSpPr>
            <p:spPr>
              <a:xfrm>
                <a:off x="5378258" y="3329109"/>
                <a:ext cx="750319" cy="263267"/>
              </a:xfrm>
              <a:custGeom>
                <a:avLst/>
                <a:gdLst>
                  <a:gd name="connsiteX0" fmla="*/ 11003 w 750319"/>
                  <a:gd name="connsiteY0" fmla="*/ 162 h 263267"/>
                  <a:gd name="connsiteX1" fmla="*/ 291585 w 750319"/>
                  <a:gd name="connsiteY1" fmla="*/ 185598 h 263267"/>
                  <a:gd name="connsiteX2" fmla="*/ 745142 w 750319"/>
                  <a:gd name="connsiteY2" fmla="*/ 261973 h 263267"/>
                  <a:gd name="connsiteX3" fmla="*/ 11003 w 750319"/>
                  <a:gd name="connsiteY3" fmla="*/ 162 h 263267"/>
                  <a:gd name="connsiteX4" fmla="*/ 11003 w 750319"/>
                  <a:gd name="connsiteY4" fmla="*/ 162 h 263267"/>
                  <a:gd name="connsiteX5" fmla="*/ 290614 w 750319"/>
                  <a:gd name="connsiteY5" fmla="*/ 184141 h 263267"/>
                  <a:gd name="connsiteX6" fmla="*/ 286245 w 750319"/>
                  <a:gd name="connsiteY6" fmla="*/ 185436 h 263267"/>
                  <a:gd name="connsiteX7" fmla="*/ 5178 w 750319"/>
                  <a:gd name="connsiteY7" fmla="*/ 0 h 263267"/>
                  <a:gd name="connsiteX8" fmla="*/ 2590 w 750319"/>
                  <a:gd name="connsiteY8" fmla="*/ 809 h 263267"/>
                  <a:gd name="connsiteX9" fmla="*/ 0 w 750319"/>
                  <a:gd name="connsiteY9" fmla="*/ 1618 h 263267"/>
                  <a:gd name="connsiteX10" fmla="*/ 0 w 750319"/>
                  <a:gd name="connsiteY10" fmla="*/ 1618 h 263267"/>
                  <a:gd name="connsiteX11" fmla="*/ 5340 w 750319"/>
                  <a:gd name="connsiteY11" fmla="*/ 162 h 263267"/>
                  <a:gd name="connsiteX12" fmla="*/ 8415 w 750319"/>
                  <a:gd name="connsiteY12" fmla="*/ 809 h 263267"/>
                  <a:gd name="connsiteX13" fmla="*/ 11489 w 750319"/>
                  <a:gd name="connsiteY13" fmla="*/ 1456 h 263267"/>
                  <a:gd name="connsiteX14" fmla="*/ 746114 w 750319"/>
                  <a:gd name="connsiteY14" fmla="*/ 263267 h 263267"/>
                  <a:gd name="connsiteX15" fmla="*/ 746114 w 750319"/>
                  <a:gd name="connsiteY15" fmla="*/ 263267 h 263267"/>
                  <a:gd name="connsiteX16" fmla="*/ 747893 w 750319"/>
                  <a:gd name="connsiteY16" fmla="*/ 262620 h 263267"/>
                  <a:gd name="connsiteX17" fmla="*/ 750320 w 750319"/>
                  <a:gd name="connsiteY17" fmla="*/ 261811 h 263267"/>
                  <a:gd name="connsiteX18" fmla="*/ 296439 w 750319"/>
                  <a:gd name="connsiteY18" fmla="*/ 185436 h 263267"/>
                  <a:gd name="connsiteX19" fmla="*/ 293526 w 750319"/>
                  <a:gd name="connsiteY19" fmla="*/ 184950 h 263267"/>
                  <a:gd name="connsiteX20" fmla="*/ 290614 w 750319"/>
                  <a:gd name="connsiteY20" fmla="*/ 184141 h 263267"/>
                  <a:gd name="connsiteX21" fmla="*/ 290614 w 750319"/>
                  <a:gd name="connsiteY21" fmla="*/ 184141 h 263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0319" h="263267">
                    <a:moveTo>
                      <a:pt x="11003" y="162"/>
                    </a:moveTo>
                    <a:lnTo>
                      <a:pt x="291585" y="185598"/>
                    </a:lnTo>
                    <a:lnTo>
                      <a:pt x="745142" y="261973"/>
                    </a:lnTo>
                    <a:lnTo>
                      <a:pt x="11003" y="162"/>
                    </a:lnTo>
                    <a:lnTo>
                      <a:pt x="11003" y="162"/>
                    </a:lnTo>
                    <a:close/>
                    <a:moveTo>
                      <a:pt x="290614" y="184141"/>
                    </a:moveTo>
                    <a:lnTo>
                      <a:pt x="286245" y="185436"/>
                    </a:lnTo>
                    <a:lnTo>
                      <a:pt x="5178" y="0"/>
                    </a:lnTo>
                    <a:lnTo>
                      <a:pt x="2590" y="809"/>
                    </a:lnTo>
                    <a:lnTo>
                      <a:pt x="0" y="1618"/>
                    </a:lnTo>
                    <a:lnTo>
                      <a:pt x="0" y="1618"/>
                    </a:lnTo>
                    <a:lnTo>
                      <a:pt x="5340" y="162"/>
                    </a:lnTo>
                    <a:lnTo>
                      <a:pt x="8415" y="809"/>
                    </a:lnTo>
                    <a:lnTo>
                      <a:pt x="11489" y="1456"/>
                    </a:lnTo>
                    <a:lnTo>
                      <a:pt x="746114" y="263267"/>
                    </a:lnTo>
                    <a:lnTo>
                      <a:pt x="746114" y="263267"/>
                    </a:lnTo>
                    <a:lnTo>
                      <a:pt x="747893" y="262620"/>
                    </a:lnTo>
                    <a:lnTo>
                      <a:pt x="750320" y="261811"/>
                    </a:lnTo>
                    <a:lnTo>
                      <a:pt x="296439" y="185436"/>
                    </a:lnTo>
                    <a:lnTo>
                      <a:pt x="293526" y="184950"/>
                    </a:lnTo>
                    <a:lnTo>
                      <a:pt x="290614" y="184141"/>
                    </a:lnTo>
                    <a:lnTo>
                      <a:pt x="290614" y="184141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0D2F6268-85E3-4EAA-97AE-5D39E7004932}"/>
                  </a:ext>
                </a:extLst>
              </p:cNvPr>
              <p:cNvSpPr/>
              <p:nvPr/>
            </p:nvSpPr>
            <p:spPr>
              <a:xfrm>
                <a:off x="6124372" y="3571503"/>
                <a:ext cx="791257" cy="79772"/>
              </a:xfrm>
              <a:custGeom>
                <a:avLst/>
                <a:gdLst>
                  <a:gd name="connsiteX0" fmla="*/ 1780 w 791257"/>
                  <a:gd name="connsiteY0" fmla="*/ 19903 h 79772"/>
                  <a:gd name="connsiteX1" fmla="*/ 0 w 791257"/>
                  <a:gd name="connsiteY1" fmla="*/ 20550 h 79772"/>
                  <a:gd name="connsiteX2" fmla="*/ 0 w 791257"/>
                  <a:gd name="connsiteY2" fmla="*/ 20550 h 79772"/>
                  <a:gd name="connsiteX3" fmla="*/ 1780 w 791257"/>
                  <a:gd name="connsiteY3" fmla="*/ 19903 h 79772"/>
                  <a:gd name="connsiteX4" fmla="*/ 1780 w 791257"/>
                  <a:gd name="connsiteY4" fmla="*/ 19903 h 79772"/>
                  <a:gd name="connsiteX5" fmla="*/ 10193 w 791257"/>
                  <a:gd name="connsiteY5" fmla="*/ 19417 h 79772"/>
                  <a:gd name="connsiteX6" fmla="*/ 322328 w 791257"/>
                  <a:gd name="connsiteY6" fmla="*/ 79773 h 79772"/>
                  <a:gd name="connsiteX7" fmla="*/ 786565 w 791257"/>
                  <a:gd name="connsiteY7" fmla="*/ 809 h 79772"/>
                  <a:gd name="connsiteX8" fmla="*/ 10193 w 791257"/>
                  <a:gd name="connsiteY8" fmla="*/ 19417 h 79772"/>
                  <a:gd name="connsiteX9" fmla="*/ 10193 w 791257"/>
                  <a:gd name="connsiteY9" fmla="*/ 19417 h 79772"/>
                  <a:gd name="connsiteX10" fmla="*/ 320387 w 791257"/>
                  <a:gd name="connsiteY10" fmla="*/ 78155 h 79772"/>
                  <a:gd name="connsiteX11" fmla="*/ 318445 w 791257"/>
                  <a:gd name="connsiteY11" fmla="*/ 78802 h 79772"/>
                  <a:gd name="connsiteX12" fmla="*/ 316826 w 791257"/>
                  <a:gd name="connsiteY12" fmla="*/ 79288 h 79772"/>
                  <a:gd name="connsiteX13" fmla="*/ 4206 w 791257"/>
                  <a:gd name="connsiteY13" fmla="*/ 18932 h 79772"/>
                  <a:gd name="connsiteX14" fmla="*/ 7605 w 791257"/>
                  <a:gd name="connsiteY14" fmla="*/ 19579 h 79772"/>
                  <a:gd name="connsiteX15" fmla="*/ 11164 w 791257"/>
                  <a:gd name="connsiteY15" fmla="*/ 20226 h 79772"/>
                  <a:gd name="connsiteX16" fmla="*/ 788021 w 791257"/>
                  <a:gd name="connsiteY16" fmla="*/ 1456 h 79772"/>
                  <a:gd name="connsiteX17" fmla="*/ 788021 w 791257"/>
                  <a:gd name="connsiteY17" fmla="*/ 1456 h 79772"/>
                  <a:gd name="connsiteX18" fmla="*/ 789478 w 791257"/>
                  <a:gd name="connsiteY18" fmla="*/ 809 h 79772"/>
                  <a:gd name="connsiteX19" fmla="*/ 791258 w 791257"/>
                  <a:gd name="connsiteY19" fmla="*/ 0 h 79772"/>
                  <a:gd name="connsiteX20" fmla="*/ 326858 w 791257"/>
                  <a:gd name="connsiteY20" fmla="*/ 79126 h 79772"/>
                  <a:gd name="connsiteX21" fmla="*/ 323623 w 791257"/>
                  <a:gd name="connsiteY21" fmla="*/ 78640 h 79772"/>
                  <a:gd name="connsiteX22" fmla="*/ 320387 w 791257"/>
                  <a:gd name="connsiteY22" fmla="*/ 78155 h 79772"/>
                  <a:gd name="connsiteX23" fmla="*/ 320387 w 791257"/>
                  <a:gd name="connsiteY23" fmla="*/ 78155 h 79772"/>
                  <a:gd name="connsiteX24" fmla="*/ 320387 w 791257"/>
                  <a:gd name="connsiteY24" fmla="*/ 78155 h 7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91257" h="79772">
                    <a:moveTo>
                      <a:pt x="1780" y="19903"/>
                    </a:moveTo>
                    <a:lnTo>
                      <a:pt x="0" y="20550"/>
                    </a:lnTo>
                    <a:lnTo>
                      <a:pt x="0" y="20550"/>
                    </a:lnTo>
                    <a:lnTo>
                      <a:pt x="1780" y="19903"/>
                    </a:lnTo>
                    <a:lnTo>
                      <a:pt x="1780" y="19903"/>
                    </a:lnTo>
                    <a:close/>
                    <a:moveTo>
                      <a:pt x="10193" y="19417"/>
                    </a:moveTo>
                    <a:lnTo>
                      <a:pt x="322328" y="79773"/>
                    </a:lnTo>
                    <a:lnTo>
                      <a:pt x="786565" y="809"/>
                    </a:lnTo>
                    <a:lnTo>
                      <a:pt x="10193" y="19417"/>
                    </a:lnTo>
                    <a:lnTo>
                      <a:pt x="10193" y="19417"/>
                    </a:lnTo>
                    <a:close/>
                    <a:moveTo>
                      <a:pt x="320387" y="78155"/>
                    </a:moveTo>
                    <a:lnTo>
                      <a:pt x="318445" y="78802"/>
                    </a:lnTo>
                    <a:lnTo>
                      <a:pt x="316826" y="79288"/>
                    </a:lnTo>
                    <a:lnTo>
                      <a:pt x="4206" y="18932"/>
                    </a:lnTo>
                    <a:lnTo>
                      <a:pt x="7605" y="19579"/>
                    </a:lnTo>
                    <a:lnTo>
                      <a:pt x="11164" y="20226"/>
                    </a:lnTo>
                    <a:lnTo>
                      <a:pt x="788021" y="1456"/>
                    </a:lnTo>
                    <a:lnTo>
                      <a:pt x="788021" y="1456"/>
                    </a:lnTo>
                    <a:lnTo>
                      <a:pt x="789478" y="809"/>
                    </a:lnTo>
                    <a:lnTo>
                      <a:pt x="791258" y="0"/>
                    </a:lnTo>
                    <a:lnTo>
                      <a:pt x="326858" y="79126"/>
                    </a:lnTo>
                    <a:lnTo>
                      <a:pt x="323623" y="78640"/>
                    </a:lnTo>
                    <a:lnTo>
                      <a:pt x="320387" y="78155"/>
                    </a:lnTo>
                    <a:lnTo>
                      <a:pt x="320387" y="78155"/>
                    </a:lnTo>
                    <a:lnTo>
                      <a:pt x="320387" y="78155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BE3345DF-5274-476F-80E6-FA7B16786247}"/>
                  </a:ext>
                </a:extLst>
              </p:cNvPr>
              <p:cNvSpPr/>
              <p:nvPr/>
            </p:nvSpPr>
            <p:spPr>
              <a:xfrm>
                <a:off x="6912393" y="3479917"/>
                <a:ext cx="771194" cy="93041"/>
              </a:xfrm>
              <a:custGeom>
                <a:avLst/>
                <a:gdLst>
                  <a:gd name="connsiteX0" fmla="*/ 1457 w 771194"/>
                  <a:gd name="connsiteY0" fmla="*/ 92394 h 93041"/>
                  <a:gd name="connsiteX1" fmla="*/ 0 w 771194"/>
                  <a:gd name="connsiteY1" fmla="*/ 93042 h 93041"/>
                  <a:gd name="connsiteX2" fmla="*/ 0 w 771194"/>
                  <a:gd name="connsiteY2" fmla="*/ 93042 h 93041"/>
                  <a:gd name="connsiteX3" fmla="*/ 1457 w 771194"/>
                  <a:gd name="connsiteY3" fmla="*/ 92394 h 93041"/>
                  <a:gd name="connsiteX4" fmla="*/ 1457 w 771194"/>
                  <a:gd name="connsiteY4" fmla="*/ 92394 h 93041"/>
                  <a:gd name="connsiteX5" fmla="*/ 9385 w 771194"/>
                  <a:gd name="connsiteY5" fmla="*/ 91909 h 93041"/>
                  <a:gd name="connsiteX6" fmla="*/ 220226 w 771194"/>
                  <a:gd name="connsiteY6" fmla="*/ 1456 h 93041"/>
                  <a:gd name="connsiteX7" fmla="*/ 766825 w 771194"/>
                  <a:gd name="connsiteY7" fmla="*/ 73624 h 93041"/>
                  <a:gd name="connsiteX8" fmla="*/ 9385 w 771194"/>
                  <a:gd name="connsiteY8" fmla="*/ 91909 h 93041"/>
                  <a:gd name="connsiteX9" fmla="*/ 9385 w 771194"/>
                  <a:gd name="connsiteY9" fmla="*/ 91909 h 93041"/>
                  <a:gd name="connsiteX10" fmla="*/ 217313 w 771194"/>
                  <a:gd name="connsiteY10" fmla="*/ 0 h 93041"/>
                  <a:gd name="connsiteX11" fmla="*/ 215857 w 771194"/>
                  <a:gd name="connsiteY11" fmla="*/ 647 h 93041"/>
                  <a:gd name="connsiteX12" fmla="*/ 214562 w 771194"/>
                  <a:gd name="connsiteY12" fmla="*/ 1133 h 93041"/>
                  <a:gd name="connsiteX13" fmla="*/ 3236 w 771194"/>
                  <a:gd name="connsiteY13" fmla="*/ 91585 h 93041"/>
                  <a:gd name="connsiteX14" fmla="*/ 6958 w 771194"/>
                  <a:gd name="connsiteY14" fmla="*/ 92071 h 93041"/>
                  <a:gd name="connsiteX15" fmla="*/ 10842 w 771194"/>
                  <a:gd name="connsiteY15" fmla="*/ 92718 h 93041"/>
                  <a:gd name="connsiteX16" fmla="*/ 768929 w 771194"/>
                  <a:gd name="connsiteY16" fmla="*/ 74433 h 93041"/>
                  <a:gd name="connsiteX17" fmla="*/ 768929 w 771194"/>
                  <a:gd name="connsiteY17" fmla="*/ 74433 h 93041"/>
                  <a:gd name="connsiteX18" fmla="*/ 769899 w 771194"/>
                  <a:gd name="connsiteY18" fmla="*/ 73786 h 93041"/>
                  <a:gd name="connsiteX19" fmla="*/ 771194 w 771194"/>
                  <a:gd name="connsiteY19" fmla="*/ 72977 h 93041"/>
                  <a:gd name="connsiteX20" fmla="*/ 771194 w 771194"/>
                  <a:gd name="connsiteY20" fmla="*/ 72977 h 93041"/>
                  <a:gd name="connsiteX21" fmla="*/ 771194 w 771194"/>
                  <a:gd name="connsiteY21" fmla="*/ 72977 h 93041"/>
                  <a:gd name="connsiteX22" fmla="*/ 224271 w 771194"/>
                  <a:gd name="connsiteY22" fmla="*/ 809 h 93041"/>
                  <a:gd name="connsiteX23" fmla="*/ 220711 w 771194"/>
                  <a:gd name="connsiteY23" fmla="*/ 324 h 93041"/>
                  <a:gd name="connsiteX24" fmla="*/ 217313 w 771194"/>
                  <a:gd name="connsiteY24" fmla="*/ 0 h 93041"/>
                  <a:gd name="connsiteX25" fmla="*/ 217313 w 771194"/>
                  <a:gd name="connsiteY25" fmla="*/ 0 h 93041"/>
                  <a:gd name="connsiteX26" fmla="*/ 217313 w 771194"/>
                  <a:gd name="connsiteY26" fmla="*/ 0 h 93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71194" h="93041">
                    <a:moveTo>
                      <a:pt x="1457" y="92394"/>
                    </a:moveTo>
                    <a:lnTo>
                      <a:pt x="0" y="93042"/>
                    </a:lnTo>
                    <a:lnTo>
                      <a:pt x="0" y="93042"/>
                    </a:lnTo>
                    <a:lnTo>
                      <a:pt x="1457" y="92394"/>
                    </a:lnTo>
                    <a:lnTo>
                      <a:pt x="1457" y="92394"/>
                    </a:lnTo>
                    <a:close/>
                    <a:moveTo>
                      <a:pt x="9385" y="91909"/>
                    </a:moveTo>
                    <a:lnTo>
                      <a:pt x="220226" y="1456"/>
                    </a:lnTo>
                    <a:lnTo>
                      <a:pt x="766825" y="73624"/>
                    </a:lnTo>
                    <a:lnTo>
                      <a:pt x="9385" y="91909"/>
                    </a:lnTo>
                    <a:lnTo>
                      <a:pt x="9385" y="91909"/>
                    </a:lnTo>
                    <a:close/>
                    <a:moveTo>
                      <a:pt x="217313" y="0"/>
                    </a:moveTo>
                    <a:lnTo>
                      <a:pt x="215857" y="647"/>
                    </a:lnTo>
                    <a:lnTo>
                      <a:pt x="214562" y="1133"/>
                    </a:lnTo>
                    <a:lnTo>
                      <a:pt x="3236" y="91585"/>
                    </a:lnTo>
                    <a:lnTo>
                      <a:pt x="6958" y="92071"/>
                    </a:lnTo>
                    <a:lnTo>
                      <a:pt x="10842" y="92718"/>
                    </a:lnTo>
                    <a:lnTo>
                      <a:pt x="768929" y="74433"/>
                    </a:lnTo>
                    <a:lnTo>
                      <a:pt x="768929" y="74433"/>
                    </a:lnTo>
                    <a:lnTo>
                      <a:pt x="769899" y="73786"/>
                    </a:lnTo>
                    <a:lnTo>
                      <a:pt x="771194" y="72977"/>
                    </a:lnTo>
                    <a:lnTo>
                      <a:pt x="771194" y="72977"/>
                    </a:lnTo>
                    <a:lnTo>
                      <a:pt x="771194" y="72977"/>
                    </a:lnTo>
                    <a:lnTo>
                      <a:pt x="224271" y="809"/>
                    </a:lnTo>
                    <a:lnTo>
                      <a:pt x="220711" y="324"/>
                    </a:lnTo>
                    <a:lnTo>
                      <a:pt x="217313" y="0"/>
                    </a:lnTo>
                    <a:lnTo>
                      <a:pt x="217313" y="0"/>
                    </a:lnTo>
                    <a:lnTo>
                      <a:pt x="217313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631CBCF6-8471-463D-A4AC-3ADD006614AC}"/>
                  </a:ext>
                </a:extLst>
              </p:cNvPr>
              <p:cNvSpPr/>
              <p:nvPr/>
            </p:nvSpPr>
            <p:spPr>
              <a:xfrm>
                <a:off x="7681321" y="3463898"/>
                <a:ext cx="751937" cy="90614"/>
              </a:xfrm>
              <a:custGeom>
                <a:avLst/>
                <a:gdLst>
                  <a:gd name="connsiteX0" fmla="*/ 971 w 751937"/>
                  <a:gd name="connsiteY0" fmla="*/ 89967 h 90614"/>
                  <a:gd name="connsiteX1" fmla="*/ 0 w 751937"/>
                  <a:gd name="connsiteY1" fmla="*/ 90614 h 90614"/>
                  <a:gd name="connsiteX2" fmla="*/ 0 w 751937"/>
                  <a:gd name="connsiteY2" fmla="*/ 90614 h 90614"/>
                  <a:gd name="connsiteX3" fmla="*/ 971 w 751937"/>
                  <a:gd name="connsiteY3" fmla="*/ 89967 h 90614"/>
                  <a:gd name="connsiteX4" fmla="*/ 971 w 751937"/>
                  <a:gd name="connsiteY4" fmla="*/ 89967 h 90614"/>
                  <a:gd name="connsiteX5" fmla="*/ 8737 w 751937"/>
                  <a:gd name="connsiteY5" fmla="*/ 89482 h 90614"/>
                  <a:gd name="connsiteX6" fmla="*/ 158252 w 751937"/>
                  <a:gd name="connsiteY6" fmla="*/ 1456 h 90614"/>
                  <a:gd name="connsiteX7" fmla="*/ 748216 w 751937"/>
                  <a:gd name="connsiteY7" fmla="*/ 71682 h 90614"/>
                  <a:gd name="connsiteX8" fmla="*/ 8737 w 751937"/>
                  <a:gd name="connsiteY8" fmla="*/ 89482 h 90614"/>
                  <a:gd name="connsiteX9" fmla="*/ 8737 w 751937"/>
                  <a:gd name="connsiteY9" fmla="*/ 89482 h 90614"/>
                  <a:gd name="connsiteX10" fmla="*/ 154207 w 751937"/>
                  <a:gd name="connsiteY10" fmla="*/ 0 h 90614"/>
                  <a:gd name="connsiteX11" fmla="*/ 152265 w 751937"/>
                  <a:gd name="connsiteY11" fmla="*/ 1133 h 90614"/>
                  <a:gd name="connsiteX12" fmla="*/ 2266 w 751937"/>
                  <a:gd name="connsiteY12" fmla="*/ 89158 h 90614"/>
                  <a:gd name="connsiteX13" fmla="*/ 2266 w 751937"/>
                  <a:gd name="connsiteY13" fmla="*/ 89158 h 90614"/>
                  <a:gd name="connsiteX14" fmla="*/ 6311 w 751937"/>
                  <a:gd name="connsiteY14" fmla="*/ 89643 h 90614"/>
                  <a:gd name="connsiteX15" fmla="*/ 10518 w 751937"/>
                  <a:gd name="connsiteY15" fmla="*/ 90129 h 90614"/>
                  <a:gd name="connsiteX16" fmla="*/ 750482 w 751937"/>
                  <a:gd name="connsiteY16" fmla="*/ 72330 h 90614"/>
                  <a:gd name="connsiteX17" fmla="*/ 751938 w 751937"/>
                  <a:gd name="connsiteY17" fmla="*/ 71035 h 90614"/>
                  <a:gd name="connsiteX18" fmla="*/ 751938 w 751937"/>
                  <a:gd name="connsiteY18" fmla="*/ 71035 h 90614"/>
                  <a:gd name="connsiteX19" fmla="*/ 751938 w 751937"/>
                  <a:gd name="connsiteY19" fmla="*/ 71035 h 90614"/>
                  <a:gd name="connsiteX20" fmla="*/ 161973 w 751937"/>
                  <a:gd name="connsiteY20" fmla="*/ 971 h 90614"/>
                  <a:gd name="connsiteX21" fmla="*/ 158090 w 751937"/>
                  <a:gd name="connsiteY21" fmla="*/ 485 h 90614"/>
                  <a:gd name="connsiteX22" fmla="*/ 154207 w 751937"/>
                  <a:gd name="connsiteY22" fmla="*/ 0 h 90614"/>
                  <a:gd name="connsiteX23" fmla="*/ 154207 w 751937"/>
                  <a:gd name="connsiteY23" fmla="*/ 0 h 90614"/>
                  <a:gd name="connsiteX24" fmla="*/ 154207 w 751937"/>
                  <a:gd name="connsiteY24" fmla="*/ 0 h 90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51937" h="90614">
                    <a:moveTo>
                      <a:pt x="971" y="89967"/>
                    </a:moveTo>
                    <a:lnTo>
                      <a:pt x="0" y="90614"/>
                    </a:lnTo>
                    <a:lnTo>
                      <a:pt x="0" y="90614"/>
                    </a:lnTo>
                    <a:lnTo>
                      <a:pt x="971" y="89967"/>
                    </a:lnTo>
                    <a:lnTo>
                      <a:pt x="971" y="89967"/>
                    </a:lnTo>
                    <a:close/>
                    <a:moveTo>
                      <a:pt x="8737" y="89482"/>
                    </a:moveTo>
                    <a:lnTo>
                      <a:pt x="158252" y="1456"/>
                    </a:lnTo>
                    <a:lnTo>
                      <a:pt x="748216" y="71682"/>
                    </a:lnTo>
                    <a:lnTo>
                      <a:pt x="8737" y="89482"/>
                    </a:lnTo>
                    <a:lnTo>
                      <a:pt x="8737" y="89482"/>
                    </a:lnTo>
                    <a:close/>
                    <a:moveTo>
                      <a:pt x="154207" y="0"/>
                    </a:moveTo>
                    <a:lnTo>
                      <a:pt x="152265" y="1133"/>
                    </a:lnTo>
                    <a:lnTo>
                      <a:pt x="2266" y="89158"/>
                    </a:lnTo>
                    <a:lnTo>
                      <a:pt x="2266" y="89158"/>
                    </a:lnTo>
                    <a:lnTo>
                      <a:pt x="6311" y="89643"/>
                    </a:lnTo>
                    <a:lnTo>
                      <a:pt x="10518" y="90129"/>
                    </a:lnTo>
                    <a:lnTo>
                      <a:pt x="750482" y="72330"/>
                    </a:lnTo>
                    <a:lnTo>
                      <a:pt x="751938" y="71035"/>
                    </a:lnTo>
                    <a:lnTo>
                      <a:pt x="751938" y="71035"/>
                    </a:lnTo>
                    <a:lnTo>
                      <a:pt x="751938" y="71035"/>
                    </a:lnTo>
                    <a:lnTo>
                      <a:pt x="161973" y="971"/>
                    </a:lnTo>
                    <a:lnTo>
                      <a:pt x="158090" y="485"/>
                    </a:lnTo>
                    <a:lnTo>
                      <a:pt x="154207" y="0"/>
                    </a:lnTo>
                    <a:lnTo>
                      <a:pt x="154207" y="0"/>
                    </a:lnTo>
                    <a:lnTo>
                      <a:pt x="154207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051D3A92-DBEE-4EE5-9A1C-771E784C4691}"/>
                  </a:ext>
                </a:extLst>
              </p:cNvPr>
              <p:cNvSpPr/>
              <p:nvPr/>
            </p:nvSpPr>
            <p:spPr>
              <a:xfrm>
                <a:off x="8433421" y="3448202"/>
                <a:ext cx="733492" cy="87701"/>
              </a:xfrm>
              <a:custGeom>
                <a:avLst/>
                <a:gdLst>
                  <a:gd name="connsiteX0" fmla="*/ 6311 w 733492"/>
                  <a:gd name="connsiteY0" fmla="*/ 87054 h 87701"/>
                  <a:gd name="connsiteX1" fmla="*/ 97249 w 733492"/>
                  <a:gd name="connsiteY1" fmla="*/ 1456 h 87701"/>
                  <a:gd name="connsiteX2" fmla="*/ 728314 w 733492"/>
                  <a:gd name="connsiteY2" fmla="*/ 69741 h 87701"/>
                  <a:gd name="connsiteX3" fmla="*/ 6311 w 733492"/>
                  <a:gd name="connsiteY3" fmla="*/ 87054 h 87701"/>
                  <a:gd name="connsiteX4" fmla="*/ 6311 w 733492"/>
                  <a:gd name="connsiteY4" fmla="*/ 87054 h 87701"/>
                  <a:gd name="connsiteX5" fmla="*/ 92556 w 733492"/>
                  <a:gd name="connsiteY5" fmla="*/ 0 h 87701"/>
                  <a:gd name="connsiteX6" fmla="*/ 91424 w 733492"/>
                  <a:gd name="connsiteY6" fmla="*/ 1133 h 87701"/>
                  <a:gd name="connsiteX7" fmla="*/ 0 w 733492"/>
                  <a:gd name="connsiteY7" fmla="*/ 86731 h 87701"/>
                  <a:gd name="connsiteX8" fmla="*/ 0 w 733492"/>
                  <a:gd name="connsiteY8" fmla="*/ 86731 h 87701"/>
                  <a:gd name="connsiteX9" fmla="*/ 4369 w 733492"/>
                  <a:gd name="connsiteY9" fmla="*/ 87216 h 87701"/>
                  <a:gd name="connsiteX10" fmla="*/ 8900 w 733492"/>
                  <a:gd name="connsiteY10" fmla="*/ 87702 h 87701"/>
                  <a:gd name="connsiteX11" fmla="*/ 731389 w 733492"/>
                  <a:gd name="connsiteY11" fmla="*/ 70226 h 87701"/>
                  <a:gd name="connsiteX12" fmla="*/ 731873 w 733492"/>
                  <a:gd name="connsiteY12" fmla="*/ 68932 h 87701"/>
                  <a:gd name="connsiteX13" fmla="*/ 733493 w 733492"/>
                  <a:gd name="connsiteY13" fmla="*/ 69093 h 87701"/>
                  <a:gd name="connsiteX14" fmla="*/ 731873 w 733492"/>
                  <a:gd name="connsiteY14" fmla="*/ 68932 h 87701"/>
                  <a:gd name="connsiteX15" fmla="*/ 100808 w 733492"/>
                  <a:gd name="connsiteY15" fmla="*/ 647 h 87701"/>
                  <a:gd name="connsiteX16" fmla="*/ 96763 w 733492"/>
                  <a:gd name="connsiteY16" fmla="*/ 162 h 87701"/>
                  <a:gd name="connsiteX17" fmla="*/ 92556 w 733492"/>
                  <a:gd name="connsiteY17" fmla="*/ 0 h 87701"/>
                  <a:gd name="connsiteX18" fmla="*/ 92556 w 733492"/>
                  <a:gd name="connsiteY18" fmla="*/ 0 h 87701"/>
                  <a:gd name="connsiteX19" fmla="*/ 92556 w 733492"/>
                  <a:gd name="connsiteY19" fmla="*/ 0 h 8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33492" h="87701">
                    <a:moveTo>
                      <a:pt x="6311" y="87054"/>
                    </a:moveTo>
                    <a:lnTo>
                      <a:pt x="97249" y="1456"/>
                    </a:lnTo>
                    <a:lnTo>
                      <a:pt x="728314" y="69741"/>
                    </a:lnTo>
                    <a:lnTo>
                      <a:pt x="6311" y="87054"/>
                    </a:lnTo>
                    <a:lnTo>
                      <a:pt x="6311" y="87054"/>
                    </a:lnTo>
                    <a:close/>
                    <a:moveTo>
                      <a:pt x="92556" y="0"/>
                    </a:moveTo>
                    <a:lnTo>
                      <a:pt x="91424" y="1133"/>
                    </a:lnTo>
                    <a:lnTo>
                      <a:pt x="0" y="86731"/>
                    </a:lnTo>
                    <a:lnTo>
                      <a:pt x="0" y="86731"/>
                    </a:lnTo>
                    <a:lnTo>
                      <a:pt x="4369" y="87216"/>
                    </a:lnTo>
                    <a:lnTo>
                      <a:pt x="8900" y="87702"/>
                    </a:lnTo>
                    <a:lnTo>
                      <a:pt x="731389" y="70226"/>
                    </a:lnTo>
                    <a:lnTo>
                      <a:pt x="731873" y="68932"/>
                    </a:lnTo>
                    <a:lnTo>
                      <a:pt x="733493" y="69093"/>
                    </a:lnTo>
                    <a:lnTo>
                      <a:pt x="731873" y="68932"/>
                    </a:lnTo>
                    <a:lnTo>
                      <a:pt x="100808" y="647"/>
                    </a:lnTo>
                    <a:lnTo>
                      <a:pt x="96763" y="162"/>
                    </a:lnTo>
                    <a:lnTo>
                      <a:pt x="92556" y="0"/>
                    </a:lnTo>
                    <a:lnTo>
                      <a:pt x="92556" y="0"/>
                    </a:lnTo>
                    <a:lnTo>
                      <a:pt x="92556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09B7A71D-2C6A-4A55-96D4-E26F5BEA8EDA}"/>
                  </a:ext>
                </a:extLst>
              </p:cNvPr>
              <p:cNvSpPr/>
              <p:nvPr/>
            </p:nvSpPr>
            <p:spPr>
              <a:xfrm>
                <a:off x="1082487" y="3693023"/>
                <a:ext cx="1008733" cy="382684"/>
              </a:xfrm>
              <a:custGeom>
                <a:avLst/>
                <a:gdLst>
                  <a:gd name="connsiteX0" fmla="*/ 5340 w 1008733"/>
                  <a:gd name="connsiteY0" fmla="*/ 131553 h 382684"/>
                  <a:gd name="connsiteX1" fmla="*/ 0 w 1008733"/>
                  <a:gd name="connsiteY1" fmla="*/ 132524 h 382684"/>
                  <a:gd name="connsiteX2" fmla="*/ 0 w 1008733"/>
                  <a:gd name="connsiteY2" fmla="*/ 132524 h 382684"/>
                  <a:gd name="connsiteX3" fmla="*/ 5340 w 1008733"/>
                  <a:gd name="connsiteY3" fmla="*/ 131553 h 382684"/>
                  <a:gd name="connsiteX4" fmla="*/ 5340 w 1008733"/>
                  <a:gd name="connsiteY4" fmla="*/ 131553 h 382684"/>
                  <a:gd name="connsiteX5" fmla="*/ 17314 w 1008733"/>
                  <a:gd name="connsiteY5" fmla="*/ 130906 h 382684"/>
                  <a:gd name="connsiteX6" fmla="*/ 793685 w 1008733"/>
                  <a:gd name="connsiteY6" fmla="*/ 2104 h 382684"/>
                  <a:gd name="connsiteX7" fmla="*/ 1000966 w 1008733"/>
                  <a:gd name="connsiteY7" fmla="*/ 381552 h 382684"/>
                  <a:gd name="connsiteX8" fmla="*/ 17314 w 1008733"/>
                  <a:gd name="connsiteY8" fmla="*/ 130906 h 382684"/>
                  <a:gd name="connsiteX9" fmla="*/ 17314 w 1008733"/>
                  <a:gd name="connsiteY9" fmla="*/ 130906 h 382684"/>
                  <a:gd name="connsiteX10" fmla="*/ 798539 w 1008733"/>
                  <a:gd name="connsiteY10" fmla="*/ 0 h 382684"/>
                  <a:gd name="connsiteX11" fmla="*/ 798539 w 1008733"/>
                  <a:gd name="connsiteY11" fmla="*/ 0 h 382684"/>
                  <a:gd name="connsiteX12" fmla="*/ 792876 w 1008733"/>
                  <a:gd name="connsiteY12" fmla="*/ 971 h 382684"/>
                  <a:gd name="connsiteX13" fmla="*/ 788507 w 1008733"/>
                  <a:gd name="connsiteY13" fmla="*/ 1618 h 382684"/>
                  <a:gd name="connsiteX14" fmla="*/ 11974 w 1008733"/>
                  <a:gd name="connsiteY14" fmla="*/ 130420 h 382684"/>
                  <a:gd name="connsiteX15" fmla="*/ 12945 w 1008733"/>
                  <a:gd name="connsiteY15" fmla="*/ 131229 h 382684"/>
                  <a:gd name="connsiteX16" fmla="*/ 13916 w 1008733"/>
                  <a:gd name="connsiteY16" fmla="*/ 132038 h 382684"/>
                  <a:gd name="connsiteX17" fmla="*/ 998215 w 1008733"/>
                  <a:gd name="connsiteY17" fmla="*/ 382684 h 382684"/>
                  <a:gd name="connsiteX18" fmla="*/ 1008733 w 1008733"/>
                  <a:gd name="connsiteY18" fmla="*/ 380742 h 382684"/>
                  <a:gd name="connsiteX19" fmla="*/ 801129 w 1008733"/>
                  <a:gd name="connsiteY19" fmla="*/ 1295 h 382684"/>
                  <a:gd name="connsiteX20" fmla="*/ 799834 w 1008733"/>
                  <a:gd name="connsiteY20" fmla="*/ 647 h 382684"/>
                  <a:gd name="connsiteX21" fmla="*/ 798539 w 1008733"/>
                  <a:gd name="connsiteY21" fmla="*/ 0 h 382684"/>
                  <a:gd name="connsiteX22" fmla="*/ 798539 w 1008733"/>
                  <a:gd name="connsiteY22" fmla="*/ 0 h 382684"/>
                  <a:gd name="connsiteX23" fmla="*/ 798539 w 1008733"/>
                  <a:gd name="connsiteY23" fmla="*/ 0 h 382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733" h="382684">
                    <a:moveTo>
                      <a:pt x="5340" y="131553"/>
                    </a:moveTo>
                    <a:lnTo>
                      <a:pt x="0" y="132524"/>
                    </a:lnTo>
                    <a:lnTo>
                      <a:pt x="0" y="132524"/>
                    </a:lnTo>
                    <a:lnTo>
                      <a:pt x="5340" y="131553"/>
                    </a:lnTo>
                    <a:lnTo>
                      <a:pt x="5340" y="131553"/>
                    </a:lnTo>
                    <a:close/>
                    <a:moveTo>
                      <a:pt x="17314" y="130906"/>
                    </a:moveTo>
                    <a:lnTo>
                      <a:pt x="793685" y="2104"/>
                    </a:lnTo>
                    <a:lnTo>
                      <a:pt x="1000966" y="381552"/>
                    </a:lnTo>
                    <a:lnTo>
                      <a:pt x="17314" y="130906"/>
                    </a:lnTo>
                    <a:lnTo>
                      <a:pt x="17314" y="130906"/>
                    </a:lnTo>
                    <a:close/>
                    <a:moveTo>
                      <a:pt x="798539" y="0"/>
                    </a:moveTo>
                    <a:lnTo>
                      <a:pt x="798539" y="0"/>
                    </a:lnTo>
                    <a:lnTo>
                      <a:pt x="792876" y="971"/>
                    </a:lnTo>
                    <a:lnTo>
                      <a:pt x="788507" y="1618"/>
                    </a:lnTo>
                    <a:lnTo>
                      <a:pt x="11974" y="130420"/>
                    </a:lnTo>
                    <a:lnTo>
                      <a:pt x="12945" y="131229"/>
                    </a:lnTo>
                    <a:lnTo>
                      <a:pt x="13916" y="132038"/>
                    </a:lnTo>
                    <a:lnTo>
                      <a:pt x="998215" y="382684"/>
                    </a:lnTo>
                    <a:lnTo>
                      <a:pt x="1008733" y="380742"/>
                    </a:lnTo>
                    <a:lnTo>
                      <a:pt x="801129" y="1295"/>
                    </a:lnTo>
                    <a:lnTo>
                      <a:pt x="799834" y="647"/>
                    </a:lnTo>
                    <a:lnTo>
                      <a:pt x="798539" y="0"/>
                    </a:lnTo>
                    <a:lnTo>
                      <a:pt x="798539" y="0"/>
                    </a:lnTo>
                    <a:lnTo>
                      <a:pt x="798539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054778D8-46A5-4E7C-9386-11B57D4F82A6}"/>
                  </a:ext>
                </a:extLst>
              </p:cNvPr>
              <p:cNvSpPr/>
              <p:nvPr/>
            </p:nvSpPr>
            <p:spPr>
              <a:xfrm>
                <a:off x="2091381" y="3671502"/>
                <a:ext cx="963911" cy="403881"/>
              </a:xfrm>
              <a:custGeom>
                <a:avLst/>
                <a:gdLst>
                  <a:gd name="connsiteX0" fmla="*/ 5502 w 963911"/>
                  <a:gd name="connsiteY0" fmla="*/ 402587 h 403881"/>
                  <a:gd name="connsiteX1" fmla="*/ 680094 w 963911"/>
                  <a:gd name="connsiteY1" fmla="*/ 1780 h 403881"/>
                  <a:gd name="connsiteX2" fmla="*/ 956629 w 963911"/>
                  <a:gd name="connsiteY2" fmla="*/ 102103 h 403881"/>
                  <a:gd name="connsiteX3" fmla="*/ 5502 w 963911"/>
                  <a:gd name="connsiteY3" fmla="*/ 402587 h 403881"/>
                  <a:gd name="connsiteX4" fmla="*/ 5502 w 963911"/>
                  <a:gd name="connsiteY4" fmla="*/ 402587 h 403881"/>
                  <a:gd name="connsiteX5" fmla="*/ 683493 w 963911"/>
                  <a:gd name="connsiteY5" fmla="*/ 0 h 403881"/>
                  <a:gd name="connsiteX6" fmla="*/ 674754 w 963911"/>
                  <a:gd name="connsiteY6" fmla="*/ 1618 h 403881"/>
                  <a:gd name="connsiteX7" fmla="*/ 0 w 963911"/>
                  <a:gd name="connsiteY7" fmla="*/ 402263 h 403881"/>
                  <a:gd name="connsiteX8" fmla="*/ 1619 w 963911"/>
                  <a:gd name="connsiteY8" fmla="*/ 403072 h 403881"/>
                  <a:gd name="connsiteX9" fmla="*/ 3236 w 963911"/>
                  <a:gd name="connsiteY9" fmla="*/ 403882 h 403881"/>
                  <a:gd name="connsiteX10" fmla="*/ 954850 w 963911"/>
                  <a:gd name="connsiteY10" fmla="*/ 103398 h 403881"/>
                  <a:gd name="connsiteX11" fmla="*/ 963911 w 963911"/>
                  <a:gd name="connsiteY11" fmla="*/ 101456 h 403881"/>
                  <a:gd name="connsiteX12" fmla="*/ 963911 w 963911"/>
                  <a:gd name="connsiteY12" fmla="*/ 101456 h 403881"/>
                  <a:gd name="connsiteX13" fmla="*/ 963911 w 963911"/>
                  <a:gd name="connsiteY13" fmla="*/ 101456 h 403881"/>
                  <a:gd name="connsiteX14" fmla="*/ 687052 w 963911"/>
                  <a:gd name="connsiteY14" fmla="*/ 1133 h 403881"/>
                  <a:gd name="connsiteX15" fmla="*/ 685272 w 963911"/>
                  <a:gd name="connsiteY15" fmla="*/ 485 h 403881"/>
                  <a:gd name="connsiteX16" fmla="*/ 683493 w 963911"/>
                  <a:gd name="connsiteY16" fmla="*/ 0 h 403881"/>
                  <a:gd name="connsiteX17" fmla="*/ 683493 w 963911"/>
                  <a:gd name="connsiteY17" fmla="*/ 0 h 403881"/>
                  <a:gd name="connsiteX18" fmla="*/ 683493 w 963911"/>
                  <a:gd name="connsiteY18" fmla="*/ 0 h 40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63911" h="403881">
                    <a:moveTo>
                      <a:pt x="5502" y="402587"/>
                    </a:moveTo>
                    <a:lnTo>
                      <a:pt x="680094" y="1780"/>
                    </a:lnTo>
                    <a:lnTo>
                      <a:pt x="956629" y="102103"/>
                    </a:lnTo>
                    <a:lnTo>
                      <a:pt x="5502" y="402587"/>
                    </a:lnTo>
                    <a:lnTo>
                      <a:pt x="5502" y="402587"/>
                    </a:lnTo>
                    <a:close/>
                    <a:moveTo>
                      <a:pt x="683493" y="0"/>
                    </a:moveTo>
                    <a:lnTo>
                      <a:pt x="674754" y="1618"/>
                    </a:lnTo>
                    <a:lnTo>
                      <a:pt x="0" y="402263"/>
                    </a:lnTo>
                    <a:lnTo>
                      <a:pt x="1619" y="403072"/>
                    </a:lnTo>
                    <a:lnTo>
                      <a:pt x="3236" y="403882"/>
                    </a:lnTo>
                    <a:lnTo>
                      <a:pt x="954850" y="103398"/>
                    </a:lnTo>
                    <a:lnTo>
                      <a:pt x="963911" y="101456"/>
                    </a:lnTo>
                    <a:lnTo>
                      <a:pt x="963911" y="101456"/>
                    </a:lnTo>
                    <a:lnTo>
                      <a:pt x="963911" y="101456"/>
                    </a:lnTo>
                    <a:lnTo>
                      <a:pt x="687052" y="1133"/>
                    </a:lnTo>
                    <a:lnTo>
                      <a:pt x="685272" y="485"/>
                    </a:lnTo>
                    <a:lnTo>
                      <a:pt x="683493" y="0"/>
                    </a:lnTo>
                    <a:lnTo>
                      <a:pt x="683493" y="0"/>
                    </a:lnTo>
                    <a:lnTo>
                      <a:pt x="683493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B18E2548-E97B-43D9-850B-2AE46F7D19B6}"/>
                  </a:ext>
                </a:extLst>
              </p:cNvPr>
              <p:cNvSpPr/>
              <p:nvPr/>
            </p:nvSpPr>
            <p:spPr>
              <a:xfrm>
                <a:off x="3055292" y="3650467"/>
                <a:ext cx="939154" cy="124271"/>
              </a:xfrm>
              <a:custGeom>
                <a:avLst/>
                <a:gdLst>
                  <a:gd name="connsiteX0" fmla="*/ 5825 w 939154"/>
                  <a:gd name="connsiteY0" fmla="*/ 122977 h 124271"/>
                  <a:gd name="connsiteX1" fmla="*/ 588346 w 939154"/>
                  <a:gd name="connsiteY1" fmla="*/ 1942 h 124271"/>
                  <a:gd name="connsiteX2" fmla="*/ 932520 w 939154"/>
                  <a:gd name="connsiteY2" fmla="*/ 99190 h 124271"/>
                  <a:gd name="connsiteX3" fmla="*/ 5825 w 939154"/>
                  <a:gd name="connsiteY3" fmla="*/ 122977 h 124271"/>
                  <a:gd name="connsiteX4" fmla="*/ 5825 w 939154"/>
                  <a:gd name="connsiteY4" fmla="*/ 122977 h 124271"/>
                  <a:gd name="connsiteX5" fmla="*/ 590289 w 939154"/>
                  <a:gd name="connsiteY5" fmla="*/ 0 h 124271"/>
                  <a:gd name="connsiteX6" fmla="*/ 582845 w 939154"/>
                  <a:gd name="connsiteY6" fmla="*/ 1618 h 124271"/>
                  <a:gd name="connsiteX7" fmla="*/ 0 w 939154"/>
                  <a:gd name="connsiteY7" fmla="*/ 122653 h 124271"/>
                  <a:gd name="connsiteX8" fmla="*/ 0 w 939154"/>
                  <a:gd name="connsiteY8" fmla="*/ 122653 h 124271"/>
                  <a:gd name="connsiteX9" fmla="*/ 2104 w 939154"/>
                  <a:gd name="connsiteY9" fmla="*/ 123462 h 124271"/>
                  <a:gd name="connsiteX10" fmla="*/ 4207 w 939154"/>
                  <a:gd name="connsiteY10" fmla="*/ 124271 h 124271"/>
                  <a:gd name="connsiteX11" fmla="*/ 931549 w 939154"/>
                  <a:gd name="connsiteY11" fmla="*/ 100323 h 124271"/>
                  <a:gd name="connsiteX12" fmla="*/ 939155 w 939154"/>
                  <a:gd name="connsiteY12" fmla="*/ 98543 h 124271"/>
                  <a:gd name="connsiteX13" fmla="*/ 939155 w 939154"/>
                  <a:gd name="connsiteY13" fmla="*/ 98543 h 124271"/>
                  <a:gd name="connsiteX14" fmla="*/ 939155 w 939154"/>
                  <a:gd name="connsiteY14" fmla="*/ 98543 h 124271"/>
                  <a:gd name="connsiteX15" fmla="*/ 594657 w 939154"/>
                  <a:gd name="connsiteY15" fmla="*/ 1456 h 124271"/>
                  <a:gd name="connsiteX16" fmla="*/ 592392 w 939154"/>
                  <a:gd name="connsiteY16" fmla="*/ 809 h 124271"/>
                  <a:gd name="connsiteX17" fmla="*/ 590289 w 939154"/>
                  <a:gd name="connsiteY17" fmla="*/ 0 h 124271"/>
                  <a:gd name="connsiteX18" fmla="*/ 590289 w 939154"/>
                  <a:gd name="connsiteY18" fmla="*/ 0 h 124271"/>
                  <a:gd name="connsiteX19" fmla="*/ 590289 w 939154"/>
                  <a:gd name="connsiteY19" fmla="*/ 0 h 12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39154" h="124271">
                    <a:moveTo>
                      <a:pt x="5825" y="122977"/>
                    </a:moveTo>
                    <a:lnTo>
                      <a:pt x="588346" y="1942"/>
                    </a:lnTo>
                    <a:lnTo>
                      <a:pt x="932520" y="99190"/>
                    </a:lnTo>
                    <a:lnTo>
                      <a:pt x="5825" y="122977"/>
                    </a:lnTo>
                    <a:lnTo>
                      <a:pt x="5825" y="122977"/>
                    </a:lnTo>
                    <a:close/>
                    <a:moveTo>
                      <a:pt x="590289" y="0"/>
                    </a:moveTo>
                    <a:lnTo>
                      <a:pt x="582845" y="1618"/>
                    </a:lnTo>
                    <a:lnTo>
                      <a:pt x="0" y="122653"/>
                    </a:lnTo>
                    <a:lnTo>
                      <a:pt x="0" y="122653"/>
                    </a:lnTo>
                    <a:lnTo>
                      <a:pt x="2104" y="123462"/>
                    </a:lnTo>
                    <a:lnTo>
                      <a:pt x="4207" y="124271"/>
                    </a:lnTo>
                    <a:lnTo>
                      <a:pt x="931549" y="100323"/>
                    </a:lnTo>
                    <a:lnTo>
                      <a:pt x="939155" y="98543"/>
                    </a:lnTo>
                    <a:lnTo>
                      <a:pt x="939155" y="98543"/>
                    </a:lnTo>
                    <a:lnTo>
                      <a:pt x="939155" y="98543"/>
                    </a:lnTo>
                    <a:lnTo>
                      <a:pt x="594657" y="1456"/>
                    </a:lnTo>
                    <a:lnTo>
                      <a:pt x="592392" y="809"/>
                    </a:lnTo>
                    <a:lnTo>
                      <a:pt x="590289" y="0"/>
                    </a:lnTo>
                    <a:lnTo>
                      <a:pt x="590289" y="0"/>
                    </a:lnTo>
                    <a:lnTo>
                      <a:pt x="590289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03DE38FD-0C6D-4012-BD1D-36118E061BF8}"/>
                  </a:ext>
                </a:extLst>
              </p:cNvPr>
              <p:cNvSpPr/>
              <p:nvPr/>
            </p:nvSpPr>
            <p:spPr>
              <a:xfrm>
                <a:off x="3994608" y="3629917"/>
                <a:ext cx="913426" cy="120387"/>
              </a:xfrm>
              <a:custGeom>
                <a:avLst/>
                <a:gdLst>
                  <a:gd name="connsiteX0" fmla="*/ 6149 w 913426"/>
                  <a:gd name="connsiteY0" fmla="*/ 119255 h 120387"/>
                  <a:gd name="connsiteX1" fmla="*/ 499027 w 913426"/>
                  <a:gd name="connsiteY1" fmla="*/ 1780 h 120387"/>
                  <a:gd name="connsiteX2" fmla="*/ 907277 w 913426"/>
                  <a:gd name="connsiteY2" fmla="*/ 95954 h 120387"/>
                  <a:gd name="connsiteX3" fmla="*/ 6149 w 913426"/>
                  <a:gd name="connsiteY3" fmla="*/ 119255 h 120387"/>
                  <a:gd name="connsiteX4" fmla="*/ 6149 w 913426"/>
                  <a:gd name="connsiteY4" fmla="*/ 119255 h 120387"/>
                  <a:gd name="connsiteX5" fmla="*/ 499674 w 913426"/>
                  <a:gd name="connsiteY5" fmla="*/ 0 h 120387"/>
                  <a:gd name="connsiteX6" fmla="*/ 493364 w 913426"/>
                  <a:gd name="connsiteY6" fmla="*/ 1456 h 120387"/>
                  <a:gd name="connsiteX7" fmla="*/ 0 w 913426"/>
                  <a:gd name="connsiteY7" fmla="*/ 118770 h 120387"/>
                  <a:gd name="connsiteX8" fmla="*/ 0 w 913426"/>
                  <a:gd name="connsiteY8" fmla="*/ 118770 h 120387"/>
                  <a:gd name="connsiteX9" fmla="*/ 2752 w 913426"/>
                  <a:gd name="connsiteY9" fmla="*/ 119579 h 120387"/>
                  <a:gd name="connsiteX10" fmla="*/ 5502 w 913426"/>
                  <a:gd name="connsiteY10" fmla="*/ 120388 h 120387"/>
                  <a:gd name="connsiteX11" fmla="*/ 907115 w 913426"/>
                  <a:gd name="connsiteY11" fmla="*/ 97249 h 120387"/>
                  <a:gd name="connsiteX12" fmla="*/ 913426 w 913426"/>
                  <a:gd name="connsiteY12" fmla="*/ 95469 h 120387"/>
                  <a:gd name="connsiteX13" fmla="*/ 913426 w 913426"/>
                  <a:gd name="connsiteY13" fmla="*/ 95469 h 120387"/>
                  <a:gd name="connsiteX14" fmla="*/ 913426 w 913426"/>
                  <a:gd name="connsiteY14" fmla="*/ 95469 h 120387"/>
                  <a:gd name="connsiteX15" fmla="*/ 505176 w 913426"/>
                  <a:gd name="connsiteY15" fmla="*/ 1295 h 120387"/>
                  <a:gd name="connsiteX16" fmla="*/ 502425 w 913426"/>
                  <a:gd name="connsiteY16" fmla="*/ 647 h 120387"/>
                  <a:gd name="connsiteX17" fmla="*/ 499674 w 913426"/>
                  <a:gd name="connsiteY17" fmla="*/ 0 h 120387"/>
                  <a:gd name="connsiteX18" fmla="*/ 499674 w 913426"/>
                  <a:gd name="connsiteY18" fmla="*/ 0 h 120387"/>
                  <a:gd name="connsiteX19" fmla="*/ 499674 w 913426"/>
                  <a:gd name="connsiteY19" fmla="*/ 0 h 12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13426" h="120387">
                    <a:moveTo>
                      <a:pt x="6149" y="119255"/>
                    </a:moveTo>
                    <a:lnTo>
                      <a:pt x="499027" y="1780"/>
                    </a:lnTo>
                    <a:lnTo>
                      <a:pt x="907277" y="95954"/>
                    </a:lnTo>
                    <a:lnTo>
                      <a:pt x="6149" y="119255"/>
                    </a:lnTo>
                    <a:lnTo>
                      <a:pt x="6149" y="119255"/>
                    </a:lnTo>
                    <a:close/>
                    <a:moveTo>
                      <a:pt x="499674" y="0"/>
                    </a:moveTo>
                    <a:lnTo>
                      <a:pt x="493364" y="1456"/>
                    </a:lnTo>
                    <a:lnTo>
                      <a:pt x="0" y="118770"/>
                    </a:lnTo>
                    <a:lnTo>
                      <a:pt x="0" y="118770"/>
                    </a:lnTo>
                    <a:lnTo>
                      <a:pt x="2752" y="119579"/>
                    </a:lnTo>
                    <a:lnTo>
                      <a:pt x="5502" y="120388"/>
                    </a:lnTo>
                    <a:lnTo>
                      <a:pt x="907115" y="97249"/>
                    </a:lnTo>
                    <a:lnTo>
                      <a:pt x="913426" y="95469"/>
                    </a:lnTo>
                    <a:lnTo>
                      <a:pt x="913426" y="95469"/>
                    </a:lnTo>
                    <a:lnTo>
                      <a:pt x="913426" y="95469"/>
                    </a:lnTo>
                    <a:lnTo>
                      <a:pt x="505176" y="1295"/>
                    </a:lnTo>
                    <a:lnTo>
                      <a:pt x="502425" y="647"/>
                    </a:lnTo>
                    <a:lnTo>
                      <a:pt x="499674" y="0"/>
                    </a:lnTo>
                    <a:lnTo>
                      <a:pt x="499674" y="0"/>
                    </a:lnTo>
                    <a:lnTo>
                      <a:pt x="499674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2BB0ACCC-2A3D-4B75-8EB2-BBEFE9A3A0D3}"/>
                  </a:ext>
                </a:extLst>
              </p:cNvPr>
              <p:cNvSpPr/>
              <p:nvPr/>
            </p:nvSpPr>
            <p:spPr>
              <a:xfrm>
                <a:off x="4908034" y="3328947"/>
                <a:ext cx="888830" cy="397732"/>
              </a:xfrm>
              <a:custGeom>
                <a:avLst/>
                <a:gdLst>
                  <a:gd name="connsiteX0" fmla="*/ 6311 w 888830"/>
                  <a:gd name="connsiteY0" fmla="*/ 396762 h 397732"/>
                  <a:gd name="connsiteX1" fmla="*/ 476050 w 888830"/>
                  <a:gd name="connsiteY1" fmla="*/ 1780 h 397732"/>
                  <a:gd name="connsiteX2" fmla="*/ 883005 w 888830"/>
                  <a:gd name="connsiteY2" fmla="*/ 374108 h 397732"/>
                  <a:gd name="connsiteX3" fmla="*/ 6311 w 888830"/>
                  <a:gd name="connsiteY3" fmla="*/ 396762 h 397732"/>
                  <a:gd name="connsiteX4" fmla="*/ 6311 w 888830"/>
                  <a:gd name="connsiteY4" fmla="*/ 396762 h 397732"/>
                  <a:gd name="connsiteX5" fmla="*/ 475564 w 888830"/>
                  <a:gd name="connsiteY5" fmla="*/ 0 h 397732"/>
                  <a:gd name="connsiteX6" fmla="*/ 470224 w 888830"/>
                  <a:gd name="connsiteY6" fmla="*/ 1456 h 397732"/>
                  <a:gd name="connsiteX7" fmla="*/ 0 w 888830"/>
                  <a:gd name="connsiteY7" fmla="*/ 396276 h 397732"/>
                  <a:gd name="connsiteX8" fmla="*/ 0 w 888830"/>
                  <a:gd name="connsiteY8" fmla="*/ 396276 h 397732"/>
                  <a:gd name="connsiteX9" fmla="*/ 3236 w 888830"/>
                  <a:gd name="connsiteY9" fmla="*/ 396924 h 397732"/>
                  <a:gd name="connsiteX10" fmla="*/ 6473 w 888830"/>
                  <a:gd name="connsiteY10" fmla="*/ 397733 h 397732"/>
                  <a:gd name="connsiteX11" fmla="*/ 883814 w 888830"/>
                  <a:gd name="connsiteY11" fmla="*/ 375079 h 397732"/>
                  <a:gd name="connsiteX12" fmla="*/ 883814 w 888830"/>
                  <a:gd name="connsiteY12" fmla="*/ 375079 h 397732"/>
                  <a:gd name="connsiteX13" fmla="*/ 886242 w 888830"/>
                  <a:gd name="connsiteY13" fmla="*/ 374270 h 397732"/>
                  <a:gd name="connsiteX14" fmla="*/ 888830 w 888830"/>
                  <a:gd name="connsiteY14" fmla="*/ 373461 h 397732"/>
                  <a:gd name="connsiteX15" fmla="*/ 481713 w 888830"/>
                  <a:gd name="connsiteY15" fmla="*/ 1133 h 397732"/>
                  <a:gd name="connsiteX16" fmla="*/ 478639 w 888830"/>
                  <a:gd name="connsiteY16" fmla="*/ 485 h 397732"/>
                  <a:gd name="connsiteX17" fmla="*/ 475564 w 888830"/>
                  <a:gd name="connsiteY17" fmla="*/ 0 h 397732"/>
                  <a:gd name="connsiteX18" fmla="*/ 475564 w 888830"/>
                  <a:gd name="connsiteY18" fmla="*/ 0 h 397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88830" h="397732">
                    <a:moveTo>
                      <a:pt x="6311" y="396762"/>
                    </a:moveTo>
                    <a:lnTo>
                      <a:pt x="476050" y="1780"/>
                    </a:lnTo>
                    <a:lnTo>
                      <a:pt x="883005" y="374108"/>
                    </a:lnTo>
                    <a:lnTo>
                      <a:pt x="6311" y="396762"/>
                    </a:lnTo>
                    <a:lnTo>
                      <a:pt x="6311" y="396762"/>
                    </a:lnTo>
                    <a:close/>
                    <a:moveTo>
                      <a:pt x="475564" y="0"/>
                    </a:moveTo>
                    <a:lnTo>
                      <a:pt x="470224" y="1456"/>
                    </a:lnTo>
                    <a:lnTo>
                      <a:pt x="0" y="396276"/>
                    </a:lnTo>
                    <a:lnTo>
                      <a:pt x="0" y="396276"/>
                    </a:lnTo>
                    <a:lnTo>
                      <a:pt x="3236" y="396924"/>
                    </a:lnTo>
                    <a:lnTo>
                      <a:pt x="6473" y="397733"/>
                    </a:lnTo>
                    <a:lnTo>
                      <a:pt x="883814" y="375079"/>
                    </a:lnTo>
                    <a:lnTo>
                      <a:pt x="883814" y="375079"/>
                    </a:lnTo>
                    <a:lnTo>
                      <a:pt x="886242" y="374270"/>
                    </a:lnTo>
                    <a:lnTo>
                      <a:pt x="888830" y="373461"/>
                    </a:lnTo>
                    <a:lnTo>
                      <a:pt x="481713" y="1133"/>
                    </a:lnTo>
                    <a:lnTo>
                      <a:pt x="478639" y="485"/>
                    </a:lnTo>
                    <a:lnTo>
                      <a:pt x="475564" y="0"/>
                    </a:lnTo>
                    <a:lnTo>
                      <a:pt x="475564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0026D624-6CA2-45CB-8134-824420030020}"/>
                  </a:ext>
                </a:extLst>
              </p:cNvPr>
              <p:cNvSpPr/>
              <p:nvPr/>
            </p:nvSpPr>
            <p:spPr>
              <a:xfrm>
                <a:off x="5791686" y="3590596"/>
                <a:ext cx="870060" cy="113591"/>
              </a:xfrm>
              <a:custGeom>
                <a:avLst/>
                <a:gdLst>
                  <a:gd name="connsiteX0" fmla="*/ 11489 w 870060"/>
                  <a:gd name="connsiteY0" fmla="*/ 112297 h 113591"/>
                  <a:gd name="connsiteX1" fmla="*/ 338672 w 870060"/>
                  <a:gd name="connsiteY1" fmla="*/ 1618 h 113591"/>
                  <a:gd name="connsiteX2" fmla="*/ 864721 w 870060"/>
                  <a:gd name="connsiteY2" fmla="*/ 90291 h 113591"/>
                  <a:gd name="connsiteX3" fmla="*/ 11489 w 870060"/>
                  <a:gd name="connsiteY3" fmla="*/ 112297 h 113591"/>
                  <a:gd name="connsiteX4" fmla="*/ 11489 w 870060"/>
                  <a:gd name="connsiteY4" fmla="*/ 112297 h 113591"/>
                  <a:gd name="connsiteX5" fmla="*/ 336892 w 870060"/>
                  <a:gd name="connsiteY5" fmla="*/ 0 h 113591"/>
                  <a:gd name="connsiteX6" fmla="*/ 336892 w 870060"/>
                  <a:gd name="connsiteY6" fmla="*/ 0 h 113591"/>
                  <a:gd name="connsiteX7" fmla="*/ 334465 w 870060"/>
                  <a:gd name="connsiteY7" fmla="*/ 809 h 113591"/>
                  <a:gd name="connsiteX8" fmla="*/ 332685 w 870060"/>
                  <a:gd name="connsiteY8" fmla="*/ 1456 h 113591"/>
                  <a:gd name="connsiteX9" fmla="*/ 5017 w 870060"/>
                  <a:gd name="connsiteY9" fmla="*/ 111974 h 113591"/>
                  <a:gd name="connsiteX10" fmla="*/ 2428 w 870060"/>
                  <a:gd name="connsiteY10" fmla="*/ 112783 h 113591"/>
                  <a:gd name="connsiteX11" fmla="*/ 0 w 870060"/>
                  <a:gd name="connsiteY11" fmla="*/ 113592 h 113591"/>
                  <a:gd name="connsiteX12" fmla="*/ 0 w 870060"/>
                  <a:gd name="connsiteY12" fmla="*/ 113592 h 113591"/>
                  <a:gd name="connsiteX13" fmla="*/ 5017 w 870060"/>
                  <a:gd name="connsiteY13" fmla="*/ 111812 h 113591"/>
                  <a:gd name="connsiteX14" fmla="*/ 8576 w 870060"/>
                  <a:gd name="connsiteY14" fmla="*/ 112459 h 113591"/>
                  <a:gd name="connsiteX15" fmla="*/ 12298 w 870060"/>
                  <a:gd name="connsiteY15" fmla="*/ 113106 h 113591"/>
                  <a:gd name="connsiteX16" fmla="*/ 866177 w 870060"/>
                  <a:gd name="connsiteY16" fmla="*/ 91100 h 113591"/>
                  <a:gd name="connsiteX17" fmla="*/ 866177 w 870060"/>
                  <a:gd name="connsiteY17" fmla="*/ 91100 h 113591"/>
                  <a:gd name="connsiteX18" fmla="*/ 867957 w 870060"/>
                  <a:gd name="connsiteY18" fmla="*/ 90291 h 113591"/>
                  <a:gd name="connsiteX19" fmla="*/ 870061 w 870060"/>
                  <a:gd name="connsiteY19" fmla="*/ 89320 h 113591"/>
                  <a:gd name="connsiteX20" fmla="*/ 343849 w 870060"/>
                  <a:gd name="connsiteY20" fmla="*/ 809 h 113591"/>
                  <a:gd name="connsiteX21" fmla="*/ 340290 w 870060"/>
                  <a:gd name="connsiteY21" fmla="*/ 162 h 113591"/>
                  <a:gd name="connsiteX22" fmla="*/ 336892 w 870060"/>
                  <a:gd name="connsiteY22" fmla="*/ 0 h 113591"/>
                  <a:gd name="connsiteX23" fmla="*/ 336892 w 870060"/>
                  <a:gd name="connsiteY23" fmla="*/ 0 h 113591"/>
                  <a:gd name="connsiteX24" fmla="*/ 336892 w 870060"/>
                  <a:gd name="connsiteY24" fmla="*/ 0 h 113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70060" h="113591">
                    <a:moveTo>
                      <a:pt x="11489" y="112297"/>
                    </a:moveTo>
                    <a:lnTo>
                      <a:pt x="338672" y="1618"/>
                    </a:lnTo>
                    <a:lnTo>
                      <a:pt x="864721" y="90291"/>
                    </a:lnTo>
                    <a:lnTo>
                      <a:pt x="11489" y="112297"/>
                    </a:lnTo>
                    <a:lnTo>
                      <a:pt x="11489" y="112297"/>
                    </a:lnTo>
                    <a:close/>
                    <a:moveTo>
                      <a:pt x="336892" y="0"/>
                    </a:moveTo>
                    <a:lnTo>
                      <a:pt x="336892" y="0"/>
                    </a:lnTo>
                    <a:lnTo>
                      <a:pt x="334465" y="809"/>
                    </a:lnTo>
                    <a:lnTo>
                      <a:pt x="332685" y="1456"/>
                    </a:lnTo>
                    <a:lnTo>
                      <a:pt x="5017" y="111974"/>
                    </a:lnTo>
                    <a:lnTo>
                      <a:pt x="2428" y="112783"/>
                    </a:lnTo>
                    <a:lnTo>
                      <a:pt x="0" y="113592"/>
                    </a:lnTo>
                    <a:lnTo>
                      <a:pt x="0" y="113592"/>
                    </a:lnTo>
                    <a:lnTo>
                      <a:pt x="5017" y="111812"/>
                    </a:lnTo>
                    <a:lnTo>
                      <a:pt x="8576" y="112459"/>
                    </a:lnTo>
                    <a:lnTo>
                      <a:pt x="12298" y="113106"/>
                    </a:lnTo>
                    <a:lnTo>
                      <a:pt x="866177" y="91100"/>
                    </a:lnTo>
                    <a:lnTo>
                      <a:pt x="866177" y="91100"/>
                    </a:lnTo>
                    <a:lnTo>
                      <a:pt x="867957" y="90291"/>
                    </a:lnTo>
                    <a:lnTo>
                      <a:pt x="870061" y="89320"/>
                    </a:lnTo>
                    <a:lnTo>
                      <a:pt x="343849" y="809"/>
                    </a:lnTo>
                    <a:lnTo>
                      <a:pt x="340290" y="162"/>
                    </a:lnTo>
                    <a:lnTo>
                      <a:pt x="336892" y="0"/>
                    </a:lnTo>
                    <a:lnTo>
                      <a:pt x="336892" y="0"/>
                    </a:lnTo>
                    <a:lnTo>
                      <a:pt x="336892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23AC868-6D7A-4AA2-93A2-1C921DF47160}"/>
                  </a:ext>
                </a:extLst>
              </p:cNvPr>
              <p:cNvSpPr/>
              <p:nvPr/>
            </p:nvSpPr>
            <p:spPr>
              <a:xfrm>
                <a:off x="6657864" y="3571503"/>
                <a:ext cx="845788" cy="110517"/>
              </a:xfrm>
              <a:custGeom>
                <a:avLst/>
                <a:gdLst>
                  <a:gd name="connsiteX0" fmla="*/ 1780 w 845788"/>
                  <a:gd name="connsiteY0" fmla="*/ 109708 h 110517"/>
                  <a:gd name="connsiteX1" fmla="*/ 0 w 845788"/>
                  <a:gd name="connsiteY1" fmla="*/ 110517 h 110517"/>
                  <a:gd name="connsiteX2" fmla="*/ 0 w 845788"/>
                  <a:gd name="connsiteY2" fmla="*/ 110517 h 110517"/>
                  <a:gd name="connsiteX3" fmla="*/ 1780 w 845788"/>
                  <a:gd name="connsiteY3" fmla="*/ 109708 h 110517"/>
                  <a:gd name="connsiteX4" fmla="*/ 1780 w 845788"/>
                  <a:gd name="connsiteY4" fmla="*/ 109708 h 110517"/>
                  <a:gd name="connsiteX5" fmla="*/ 10356 w 845788"/>
                  <a:gd name="connsiteY5" fmla="*/ 109061 h 110517"/>
                  <a:gd name="connsiteX6" fmla="*/ 260678 w 845788"/>
                  <a:gd name="connsiteY6" fmla="*/ 1780 h 110517"/>
                  <a:gd name="connsiteX7" fmla="*/ 841096 w 845788"/>
                  <a:gd name="connsiteY7" fmla="*/ 87702 h 110517"/>
                  <a:gd name="connsiteX8" fmla="*/ 10356 w 845788"/>
                  <a:gd name="connsiteY8" fmla="*/ 109061 h 110517"/>
                  <a:gd name="connsiteX9" fmla="*/ 10356 w 845788"/>
                  <a:gd name="connsiteY9" fmla="*/ 109061 h 110517"/>
                  <a:gd name="connsiteX10" fmla="*/ 257766 w 845788"/>
                  <a:gd name="connsiteY10" fmla="*/ 0 h 110517"/>
                  <a:gd name="connsiteX11" fmla="*/ 257766 w 845788"/>
                  <a:gd name="connsiteY11" fmla="*/ 0 h 110517"/>
                  <a:gd name="connsiteX12" fmla="*/ 255986 w 845788"/>
                  <a:gd name="connsiteY12" fmla="*/ 809 h 110517"/>
                  <a:gd name="connsiteX13" fmla="*/ 254529 w 845788"/>
                  <a:gd name="connsiteY13" fmla="*/ 1456 h 110517"/>
                  <a:gd name="connsiteX14" fmla="*/ 3883 w 845788"/>
                  <a:gd name="connsiteY14" fmla="*/ 108737 h 110517"/>
                  <a:gd name="connsiteX15" fmla="*/ 7767 w 845788"/>
                  <a:gd name="connsiteY15" fmla="*/ 109384 h 110517"/>
                  <a:gd name="connsiteX16" fmla="*/ 11812 w 845788"/>
                  <a:gd name="connsiteY16" fmla="*/ 110032 h 110517"/>
                  <a:gd name="connsiteX17" fmla="*/ 843038 w 845788"/>
                  <a:gd name="connsiteY17" fmla="*/ 88673 h 110517"/>
                  <a:gd name="connsiteX18" fmla="*/ 843038 w 845788"/>
                  <a:gd name="connsiteY18" fmla="*/ 88673 h 110517"/>
                  <a:gd name="connsiteX19" fmla="*/ 844332 w 845788"/>
                  <a:gd name="connsiteY19" fmla="*/ 88025 h 110517"/>
                  <a:gd name="connsiteX20" fmla="*/ 845789 w 845788"/>
                  <a:gd name="connsiteY20" fmla="*/ 87055 h 110517"/>
                  <a:gd name="connsiteX21" fmla="*/ 845789 w 845788"/>
                  <a:gd name="connsiteY21" fmla="*/ 87055 h 110517"/>
                  <a:gd name="connsiteX22" fmla="*/ 845789 w 845788"/>
                  <a:gd name="connsiteY22" fmla="*/ 87055 h 110517"/>
                  <a:gd name="connsiteX23" fmla="*/ 265209 w 845788"/>
                  <a:gd name="connsiteY23" fmla="*/ 1133 h 110517"/>
                  <a:gd name="connsiteX24" fmla="*/ 261326 w 845788"/>
                  <a:gd name="connsiteY24" fmla="*/ 485 h 110517"/>
                  <a:gd name="connsiteX25" fmla="*/ 257766 w 845788"/>
                  <a:gd name="connsiteY25" fmla="*/ 0 h 110517"/>
                  <a:gd name="connsiteX26" fmla="*/ 257766 w 845788"/>
                  <a:gd name="connsiteY26" fmla="*/ 0 h 110517"/>
                  <a:gd name="connsiteX27" fmla="*/ 257766 w 845788"/>
                  <a:gd name="connsiteY27" fmla="*/ 0 h 110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45788" h="110517">
                    <a:moveTo>
                      <a:pt x="1780" y="109708"/>
                    </a:moveTo>
                    <a:lnTo>
                      <a:pt x="0" y="110517"/>
                    </a:lnTo>
                    <a:lnTo>
                      <a:pt x="0" y="110517"/>
                    </a:lnTo>
                    <a:lnTo>
                      <a:pt x="1780" y="109708"/>
                    </a:lnTo>
                    <a:lnTo>
                      <a:pt x="1780" y="109708"/>
                    </a:lnTo>
                    <a:close/>
                    <a:moveTo>
                      <a:pt x="10356" y="109061"/>
                    </a:moveTo>
                    <a:lnTo>
                      <a:pt x="260678" y="1780"/>
                    </a:lnTo>
                    <a:lnTo>
                      <a:pt x="841096" y="87702"/>
                    </a:lnTo>
                    <a:lnTo>
                      <a:pt x="10356" y="109061"/>
                    </a:lnTo>
                    <a:lnTo>
                      <a:pt x="10356" y="109061"/>
                    </a:lnTo>
                    <a:close/>
                    <a:moveTo>
                      <a:pt x="257766" y="0"/>
                    </a:moveTo>
                    <a:lnTo>
                      <a:pt x="257766" y="0"/>
                    </a:lnTo>
                    <a:lnTo>
                      <a:pt x="255986" y="809"/>
                    </a:lnTo>
                    <a:lnTo>
                      <a:pt x="254529" y="1456"/>
                    </a:lnTo>
                    <a:lnTo>
                      <a:pt x="3883" y="108737"/>
                    </a:lnTo>
                    <a:lnTo>
                      <a:pt x="7767" y="109384"/>
                    </a:lnTo>
                    <a:lnTo>
                      <a:pt x="11812" y="110032"/>
                    </a:lnTo>
                    <a:lnTo>
                      <a:pt x="843038" y="88673"/>
                    </a:lnTo>
                    <a:lnTo>
                      <a:pt x="843038" y="88673"/>
                    </a:lnTo>
                    <a:lnTo>
                      <a:pt x="844332" y="88025"/>
                    </a:lnTo>
                    <a:lnTo>
                      <a:pt x="845789" y="87055"/>
                    </a:lnTo>
                    <a:lnTo>
                      <a:pt x="845789" y="87055"/>
                    </a:lnTo>
                    <a:lnTo>
                      <a:pt x="845789" y="87055"/>
                    </a:lnTo>
                    <a:lnTo>
                      <a:pt x="265209" y="1133"/>
                    </a:lnTo>
                    <a:lnTo>
                      <a:pt x="261326" y="485"/>
                    </a:lnTo>
                    <a:lnTo>
                      <a:pt x="257766" y="0"/>
                    </a:lnTo>
                    <a:lnTo>
                      <a:pt x="257766" y="0"/>
                    </a:lnTo>
                    <a:lnTo>
                      <a:pt x="257766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5C13DEC4-6CE5-47E9-A2F0-98D2EDB570F3}"/>
                  </a:ext>
                </a:extLst>
              </p:cNvPr>
              <p:cNvSpPr/>
              <p:nvPr/>
            </p:nvSpPr>
            <p:spPr>
              <a:xfrm>
                <a:off x="7500901" y="3415355"/>
                <a:ext cx="820223" cy="244820"/>
              </a:xfrm>
              <a:custGeom>
                <a:avLst/>
                <a:gdLst>
                  <a:gd name="connsiteX0" fmla="*/ 1295 w 820223"/>
                  <a:gd name="connsiteY0" fmla="*/ 244173 h 244820"/>
                  <a:gd name="connsiteX1" fmla="*/ 0 w 820223"/>
                  <a:gd name="connsiteY1" fmla="*/ 244821 h 244820"/>
                  <a:gd name="connsiteX2" fmla="*/ 0 w 820223"/>
                  <a:gd name="connsiteY2" fmla="*/ 244821 h 244820"/>
                  <a:gd name="connsiteX3" fmla="*/ 1295 w 820223"/>
                  <a:gd name="connsiteY3" fmla="*/ 244173 h 244820"/>
                  <a:gd name="connsiteX4" fmla="*/ 1295 w 820223"/>
                  <a:gd name="connsiteY4" fmla="*/ 244173 h 244820"/>
                  <a:gd name="connsiteX5" fmla="*/ 9709 w 820223"/>
                  <a:gd name="connsiteY5" fmla="*/ 243526 h 244820"/>
                  <a:gd name="connsiteX6" fmla="*/ 186731 w 820223"/>
                  <a:gd name="connsiteY6" fmla="*/ 139319 h 244820"/>
                  <a:gd name="connsiteX7" fmla="*/ 816016 w 820223"/>
                  <a:gd name="connsiteY7" fmla="*/ 485 h 244820"/>
                  <a:gd name="connsiteX8" fmla="*/ 9709 w 820223"/>
                  <a:gd name="connsiteY8" fmla="*/ 243526 h 244820"/>
                  <a:gd name="connsiteX9" fmla="*/ 9709 w 820223"/>
                  <a:gd name="connsiteY9" fmla="*/ 243526 h 244820"/>
                  <a:gd name="connsiteX10" fmla="*/ 182686 w 820223"/>
                  <a:gd name="connsiteY10" fmla="*/ 137701 h 244820"/>
                  <a:gd name="connsiteX11" fmla="*/ 181391 w 820223"/>
                  <a:gd name="connsiteY11" fmla="*/ 138511 h 244820"/>
                  <a:gd name="connsiteX12" fmla="*/ 180420 w 820223"/>
                  <a:gd name="connsiteY12" fmla="*/ 139158 h 244820"/>
                  <a:gd name="connsiteX13" fmla="*/ 2913 w 820223"/>
                  <a:gd name="connsiteY13" fmla="*/ 243364 h 244820"/>
                  <a:gd name="connsiteX14" fmla="*/ 2913 w 820223"/>
                  <a:gd name="connsiteY14" fmla="*/ 243364 h 244820"/>
                  <a:gd name="connsiteX15" fmla="*/ 7282 w 820223"/>
                  <a:gd name="connsiteY15" fmla="*/ 244012 h 244820"/>
                  <a:gd name="connsiteX16" fmla="*/ 11813 w 820223"/>
                  <a:gd name="connsiteY16" fmla="*/ 244659 h 244820"/>
                  <a:gd name="connsiteX17" fmla="*/ 818604 w 820223"/>
                  <a:gd name="connsiteY17" fmla="*/ 1618 h 244820"/>
                  <a:gd name="connsiteX18" fmla="*/ 820224 w 820223"/>
                  <a:gd name="connsiteY18" fmla="*/ 0 h 244820"/>
                  <a:gd name="connsiteX19" fmla="*/ 820224 w 820223"/>
                  <a:gd name="connsiteY19" fmla="*/ 0 h 244820"/>
                  <a:gd name="connsiteX20" fmla="*/ 820224 w 820223"/>
                  <a:gd name="connsiteY20" fmla="*/ 0 h 244820"/>
                  <a:gd name="connsiteX21" fmla="*/ 191099 w 820223"/>
                  <a:gd name="connsiteY21" fmla="*/ 138996 h 244820"/>
                  <a:gd name="connsiteX22" fmla="*/ 186893 w 820223"/>
                  <a:gd name="connsiteY22" fmla="*/ 138511 h 244820"/>
                  <a:gd name="connsiteX23" fmla="*/ 182686 w 820223"/>
                  <a:gd name="connsiteY23" fmla="*/ 137701 h 244820"/>
                  <a:gd name="connsiteX24" fmla="*/ 182686 w 820223"/>
                  <a:gd name="connsiteY24" fmla="*/ 137701 h 244820"/>
                  <a:gd name="connsiteX25" fmla="*/ 182686 w 820223"/>
                  <a:gd name="connsiteY25" fmla="*/ 137701 h 244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20223" h="244820">
                    <a:moveTo>
                      <a:pt x="1295" y="244173"/>
                    </a:moveTo>
                    <a:lnTo>
                      <a:pt x="0" y="244821"/>
                    </a:lnTo>
                    <a:lnTo>
                      <a:pt x="0" y="244821"/>
                    </a:lnTo>
                    <a:lnTo>
                      <a:pt x="1295" y="244173"/>
                    </a:lnTo>
                    <a:lnTo>
                      <a:pt x="1295" y="244173"/>
                    </a:lnTo>
                    <a:close/>
                    <a:moveTo>
                      <a:pt x="9709" y="243526"/>
                    </a:moveTo>
                    <a:lnTo>
                      <a:pt x="186731" y="139319"/>
                    </a:lnTo>
                    <a:lnTo>
                      <a:pt x="816016" y="485"/>
                    </a:lnTo>
                    <a:lnTo>
                      <a:pt x="9709" y="243526"/>
                    </a:lnTo>
                    <a:lnTo>
                      <a:pt x="9709" y="243526"/>
                    </a:lnTo>
                    <a:close/>
                    <a:moveTo>
                      <a:pt x="182686" y="137701"/>
                    </a:moveTo>
                    <a:lnTo>
                      <a:pt x="181391" y="138511"/>
                    </a:lnTo>
                    <a:lnTo>
                      <a:pt x="180420" y="139158"/>
                    </a:lnTo>
                    <a:lnTo>
                      <a:pt x="2913" y="243364"/>
                    </a:lnTo>
                    <a:lnTo>
                      <a:pt x="2913" y="243364"/>
                    </a:lnTo>
                    <a:lnTo>
                      <a:pt x="7282" y="244012"/>
                    </a:lnTo>
                    <a:lnTo>
                      <a:pt x="11813" y="244659"/>
                    </a:lnTo>
                    <a:lnTo>
                      <a:pt x="818604" y="1618"/>
                    </a:lnTo>
                    <a:lnTo>
                      <a:pt x="820224" y="0"/>
                    </a:lnTo>
                    <a:lnTo>
                      <a:pt x="820224" y="0"/>
                    </a:lnTo>
                    <a:lnTo>
                      <a:pt x="820224" y="0"/>
                    </a:lnTo>
                    <a:lnTo>
                      <a:pt x="191099" y="138996"/>
                    </a:lnTo>
                    <a:lnTo>
                      <a:pt x="186893" y="138511"/>
                    </a:lnTo>
                    <a:lnTo>
                      <a:pt x="182686" y="137701"/>
                    </a:lnTo>
                    <a:lnTo>
                      <a:pt x="182686" y="137701"/>
                    </a:lnTo>
                    <a:lnTo>
                      <a:pt x="182686" y="137701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E6152DD7-D2A3-4803-AE2B-FD43B9AD57C2}"/>
                  </a:ext>
                </a:extLst>
              </p:cNvPr>
              <p:cNvSpPr/>
              <p:nvPr/>
            </p:nvSpPr>
            <p:spPr>
              <a:xfrm>
                <a:off x="8321124" y="3415193"/>
                <a:ext cx="801450" cy="203235"/>
              </a:xfrm>
              <a:custGeom>
                <a:avLst/>
                <a:gdLst>
                  <a:gd name="connsiteX0" fmla="*/ 6957 w 801450"/>
                  <a:gd name="connsiteY0" fmla="*/ 324 h 203235"/>
                  <a:gd name="connsiteX1" fmla="*/ 117151 w 801450"/>
                  <a:gd name="connsiteY1" fmla="*/ 121359 h 203235"/>
                  <a:gd name="connsiteX2" fmla="*/ 797729 w 801450"/>
                  <a:gd name="connsiteY2" fmla="*/ 202264 h 203235"/>
                  <a:gd name="connsiteX3" fmla="*/ 6957 w 801450"/>
                  <a:gd name="connsiteY3" fmla="*/ 324 h 203235"/>
                  <a:gd name="connsiteX4" fmla="*/ 6957 w 801450"/>
                  <a:gd name="connsiteY4" fmla="*/ 324 h 203235"/>
                  <a:gd name="connsiteX5" fmla="*/ 112134 w 801450"/>
                  <a:gd name="connsiteY5" fmla="*/ 119741 h 203235"/>
                  <a:gd name="connsiteX6" fmla="*/ 110679 w 801450"/>
                  <a:gd name="connsiteY6" fmla="*/ 121035 h 203235"/>
                  <a:gd name="connsiteX7" fmla="*/ 0 w 801450"/>
                  <a:gd name="connsiteY7" fmla="*/ 0 h 203235"/>
                  <a:gd name="connsiteX8" fmla="*/ 0 w 801450"/>
                  <a:gd name="connsiteY8" fmla="*/ 0 h 203235"/>
                  <a:gd name="connsiteX9" fmla="*/ 4691 w 801450"/>
                  <a:gd name="connsiteY9" fmla="*/ 647 h 203235"/>
                  <a:gd name="connsiteX10" fmla="*/ 9546 w 801450"/>
                  <a:gd name="connsiteY10" fmla="*/ 1295 h 203235"/>
                  <a:gd name="connsiteX11" fmla="*/ 800805 w 801450"/>
                  <a:gd name="connsiteY11" fmla="*/ 203235 h 203235"/>
                  <a:gd name="connsiteX12" fmla="*/ 801451 w 801450"/>
                  <a:gd name="connsiteY12" fmla="*/ 201779 h 203235"/>
                  <a:gd name="connsiteX13" fmla="*/ 801451 w 801450"/>
                  <a:gd name="connsiteY13" fmla="*/ 201779 h 203235"/>
                  <a:gd name="connsiteX14" fmla="*/ 801451 w 801450"/>
                  <a:gd name="connsiteY14" fmla="*/ 201779 h 203235"/>
                  <a:gd name="connsiteX15" fmla="*/ 120873 w 801450"/>
                  <a:gd name="connsiteY15" fmla="*/ 120873 h 203235"/>
                  <a:gd name="connsiteX16" fmla="*/ 116342 w 801450"/>
                  <a:gd name="connsiteY16" fmla="*/ 120388 h 203235"/>
                  <a:gd name="connsiteX17" fmla="*/ 112134 w 801450"/>
                  <a:gd name="connsiteY17" fmla="*/ 119741 h 203235"/>
                  <a:gd name="connsiteX18" fmla="*/ 112134 w 801450"/>
                  <a:gd name="connsiteY18" fmla="*/ 119741 h 203235"/>
                  <a:gd name="connsiteX19" fmla="*/ 112134 w 801450"/>
                  <a:gd name="connsiteY19" fmla="*/ 119741 h 203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01450" h="203235">
                    <a:moveTo>
                      <a:pt x="6957" y="324"/>
                    </a:moveTo>
                    <a:lnTo>
                      <a:pt x="117151" y="121359"/>
                    </a:lnTo>
                    <a:lnTo>
                      <a:pt x="797729" y="202264"/>
                    </a:lnTo>
                    <a:lnTo>
                      <a:pt x="6957" y="324"/>
                    </a:lnTo>
                    <a:lnTo>
                      <a:pt x="6957" y="324"/>
                    </a:lnTo>
                    <a:close/>
                    <a:moveTo>
                      <a:pt x="112134" y="119741"/>
                    </a:moveTo>
                    <a:lnTo>
                      <a:pt x="110679" y="12103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691" y="647"/>
                    </a:lnTo>
                    <a:lnTo>
                      <a:pt x="9546" y="1295"/>
                    </a:lnTo>
                    <a:lnTo>
                      <a:pt x="800805" y="203235"/>
                    </a:lnTo>
                    <a:lnTo>
                      <a:pt x="801451" y="201779"/>
                    </a:lnTo>
                    <a:lnTo>
                      <a:pt x="801451" y="201779"/>
                    </a:lnTo>
                    <a:lnTo>
                      <a:pt x="801451" y="201779"/>
                    </a:lnTo>
                    <a:lnTo>
                      <a:pt x="120873" y="120873"/>
                    </a:lnTo>
                    <a:lnTo>
                      <a:pt x="116342" y="120388"/>
                    </a:lnTo>
                    <a:lnTo>
                      <a:pt x="112134" y="119741"/>
                    </a:lnTo>
                    <a:lnTo>
                      <a:pt x="112134" y="119741"/>
                    </a:lnTo>
                    <a:lnTo>
                      <a:pt x="112134" y="119741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2168AA7D-BC40-4D7C-9D9A-65A0FEF6DCCF}"/>
                  </a:ext>
                </a:extLst>
              </p:cNvPr>
              <p:cNvSpPr/>
              <p:nvPr/>
            </p:nvSpPr>
            <p:spPr>
              <a:xfrm>
                <a:off x="9122899" y="3386876"/>
                <a:ext cx="803880" cy="231390"/>
              </a:xfrm>
              <a:custGeom>
                <a:avLst/>
                <a:gdLst>
                  <a:gd name="connsiteX0" fmla="*/ 6959 w 803880"/>
                  <a:gd name="connsiteY0" fmla="*/ 230420 h 231390"/>
                  <a:gd name="connsiteX1" fmla="*/ 48220 w 803880"/>
                  <a:gd name="connsiteY1" fmla="*/ 132038 h 231390"/>
                  <a:gd name="connsiteX2" fmla="*/ 798379 w 803880"/>
                  <a:gd name="connsiteY2" fmla="*/ 485 h 231390"/>
                  <a:gd name="connsiteX3" fmla="*/ 6959 w 803880"/>
                  <a:gd name="connsiteY3" fmla="*/ 230420 h 231390"/>
                  <a:gd name="connsiteX4" fmla="*/ 6959 w 803880"/>
                  <a:gd name="connsiteY4" fmla="*/ 230420 h 231390"/>
                  <a:gd name="connsiteX5" fmla="*/ 42395 w 803880"/>
                  <a:gd name="connsiteY5" fmla="*/ 130420 h 231390"/>
                  <a:gd name="connsiteX6" fmla="*/ 41911 w 803880"/>
                  <a:gd name="connsiteY6" fmla="*/ 131715 h 231390"/>
                  <a:gd name="connsiteX7" fmla="*/ 0 w 803880"/>
                  <a:gd name="connsiteY7" fmla="*/ 230096 h 231390"/>
                  <a:gd name="connsiteX8" fmla="*/ 0 w 803880"/>
                  <a:gd name="connsiteY8" fmla="*/ 230096 h 231390"/>
                  <a:gd name="connsiteX9" fmla="*/ 5017 w 803880"/>
                  <a:gd name="connsiteY9" fmla="*/ 230743 h 231390"/>
                  <a:gd name="connsiteX10" fmla="*/ 10356 w 803880"/>
                  <a:gd name="connsiteY10" fmla="*/ 231390 h 231390"/>
                  <a:gd name="connsiteX11" fmla="*/ 802263 w 803880"/>
                  <a:gd name="connsiteY11" fmla="*/ 1456 h 231390"/>
                  <a:gd name="connsiteX12" fmla="*/ 801939 w 803880"/>
                  <a:gd name="connsiteY12" fmla="*/ 0 h 231390"/>
                  <a:gd name="connsiteX13" fmla="*/ 803880 w 803880"/>
                  <a:gd name="connsiteY13" fmla="*/ 162 h 231390"/>
                  <a:gd name="connsiteX14" fmla="*/ 52105 w 803880"/>
                  <a:gd name="connsiteY14" fmla="*/ 131553 h 231390"/>
                  <a:gd name="connsiteX15" fmla="*/ 47250 w 803880"/>
                  <a:gd name="connsiteY15" fmla="*/ 131067 h 231390"/>
                  <a:gd name="connsiteX16" fmla="*/ 44014 w 803880"/>
                  <a:gd name="connsiteY16" fmla="*/ 130744 h 231390"/>
                  <a:gd name="connsiteX17" fmla="*/ 42395 w 803880"/>
                  <a:gd name="connsiteY17" fmla="*/ 130420 h 231390"/>
                  <a:gd name="connsiteX18" fmla="*/ 42395 w 803880"/>
                  <a:gd name="connsiteY18" fmla="*/ 130420 h 2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03880" h="231390">
                    <a:moveTo>
                      <a:pt x="6959" y="230420"/>
                    </a:moveTo>
                    <a:lnTo>
                      <a:pt x="48220" y="132038"/>
                    </a:lnTo>
                    <a:lnTo>
                      <a:pt x="798379" y="485"/>
                    </a:lnTo>
                    <a:lnTo>
                      <a:pt x="6959" y="230420"/>
                    </a:lnTo>
                    <a:lnTo>
                      <a:pt x="6959" y="230420"/>
                    </a:lnTo>
                    <a:close/>
                    <a:moveTo>
                      <a:pt x="42395" y="130420"/>
                    </a:moveTo>
                    <a:lnTo>
                      <a:pt x="41911" y="131715"/>
                    </a:lnTo>
                    <a:lnTo>
                      <a:pt x="0" y="230096"/>
                    </a:lnTo>
                    <a:lnTo>
                      <a:pt x="0" y="230096"/>
                    </a:lnTo>
                    <a:lnTo>
                      <a:pt x="5017" y="230743"/>
                    </a:lnTo>
                    <a:lnTo>
                      <a:pt x="10356" y="231390"/>
                    </a:lnTo>
                    <a:lnTo>
                      <a:pt x="802263" y="1456"/>
                    </a:lnTo>
                    <a:lnTo>
                      <a:pt x="801939" y="0"/>
                    </a:lnTo>
                    <a:lnTo>
                      <a:pt x="803880" y="162"/>
                    </a:lnTo>
                    <a:lnTo>
                      <a:pt x="52105" y="131553"/>
                    </a:lnTo>
                    <a:lnTo>
                      <a:pt x="47250" y="131067"/>
                    </a:lnTo>
                    <a:lnTo>
                      <a:pt x="44014" y="130744"/>
                    </a:lnTo>
                    <a:lnTo>
                      <a:pt x="42395" y="130420"/>
                    </a:lnTo>
                    <a:lnTo>
                      <a:pt x="42395" y="13042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46A6DC23-C021-4AFE-8A5E-6FC5733AF671}"/>
                  </a:ext>
                </a:extLst>
              </p:cNvPr>
              <p:cNvSpPr/>
              <p:nvPr/>
            </p:nvSpPr>
            <p:spPr>
              <a:xfrm>
                <a:off x="115663" y="3823443"/>
                <a:ext cx="1135108" cy="162297"/>
              </a:xfrm>
              <a:custGeom>
                <a:avLst/>
                <a:gdLst>
                  <a:gd name="connsiteX0" fmla="*/ 20388 w 1135108"/>
                  <a:gd name="connsiteY0" fmla="*/ 160517 h 162297"/>
                  <a:gd name="connsiteX1" fmla="*/ 972164 w 1135108"/>
                  <a:gd name="connsiteY1" fmla="*/ 2427 h 162297"/>
                  <a:gd name="connsiteX2" fmla="*/ 1125561 w 1135108"/>
                  <a:gd name="connsiteY2" fmla="*/ 129935 h 162297"/>
                  <a:gd name="connsiteX3" fmla="*/ 20388 w 1135108"/>
                  <a:gd name="connsiteY3" fmla="*/ 160517 h 162297"/>
                  <a:gd name="connsiteX4" fmla="*/ 20388 w 1135108"/>
                  <a:gd name="connsiteY4" fmla="*/ 160517 h 162297"/>
                  <a:gd name="connsiteX5" fmla="*/ 978960 w 1135108"/>
                  <a:gd name="connsiteY5" fmla="*/ 0 h 162297"/>
                  <a:gd name="connsiteX6" fmla="*/ 972164 w 1135108"/>
                  <a:gd name="connsiteY6" fmla="*/ 1133 h 162297"/>
                  <a:gd name="connsiteX7" fmla="*/ 966824 w 1135108"/>
                  <a:gd name="connsiteY7" fmla="*/ 1942 h 162297"/>
                  <a:gd name="connsiteX8" fmla="*/ 7605 w 1135108"/>
                  <a:gd name="connsiteY8" fmla="*/ 161003 h 162297"/>
                  <a:gd name="connsiteX9" fmla="*/ 0 w 1135108"/>
                  <a:gd name="connsiteY9" fmla="*/ 162297 h 162297"/>
                  <a:gd name="connsiteX10" fmla="*/ 1122162 w 1135108"/>
                  <a:gd name="connsiteY10" fmla="*/ 131229 h 162297"/>
                  <a:gd name="connsiteX11" fmla="*/ 1122162 w 1135108"/>
                  <a:gd name="connsiteY11" fmla="*/ 131229 h 162297"/>
                  <a:gd name="connsiteX12" fmla="*/ 1124428 w 1135108"/>
                  <a:gd name="connsiteY12" fmla="*/ 130744 h 162297"/>
                  <a:gd name="connsiteX13" fmla="*/ 1135108 w 1135108"/>
                  <a:gd name="connsiteY13" fmla="*/ 128802 h 162297"/>
                  <a:gd name="connsiteX14" fmla="*/ 980901 w 1135108"/>
                  <a:gd name="connsiteY14" fmla="*/ 1456 h 162297"/>
                  <a:gd name="connsiteX15" fmla="*/ 979930 w 1135108"/>
                  <a:gd name="connsiteY15" fmla="*/ 647 h 162297"/>
                  <a:gd name="connsiteX16" fmla="*/ 978960 w 1135108"/>
                  <a:gd name="connsiteY16" fmla="*/ 0 h 162297"/>
                  <a:gd name="connsiteX17" fmla="*/ 978960 w 1135108"/>
                  <a:gd name="connsiteY17" fmla="*/ 0 h 162297"/>
                  <a:gd name="connsiteX18" fmla="*/ 978960 w 1135108"/>
                  <a:gd name="connsiteY18" fmla="*/ 0 h 16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5108" h="162297">
                    <a:moveTo>
                      <a:pt x="20388" y="160517"/>
                    </a:moveTo>
                    <a:lnTo>
                      <a:pt x="972164" y="2427"/>
                    </a:lnTo>
                    <a:lnTo>
                      <a:pt x="1125561" y="129935"/>
                    </a:lnTo>
                    <a:lnTo>
                      <a:pt x="20388" y="160517"/>
                    </a:lnTo>
                    <a:lnTo>
                      <a:pt x="20388" y="160517"/>
                    </a:lnTo>
                    <a:close/>
                    <a:moveTo>
                      <a:pt x="978960" y="0"/>
                    </a:moveTo>
                    <a:lnTo>
                      <a:pt x="972164" y="1133"/>
                    </a:lnTo>
                    <a:lnTo>
                      <a:pt x="966824" y="1942"/>
                    </a:lnTo>
                    <a:lnTo>
                      <a:pt x="7605" y="161003"/>
                    </a:lnTo>
                    <a:lnTo>
                      <a:pt x="0" y="162297"/>
                    </a:lnTo>
                    <a:lnTo>
                      <a:pt x="1122162" y="131229"/>
                    </a:lnTo>
                    <a:lnTo>
                      <a:pt x="1122162" y="131229"/>
                    </a:lnTo>
                    <a:lnTo>
                      <a:pt x="1124428" y="130744"/>
                    </a:lnTo>
                    <a:lnTo>
                      <a:pt x="1135108" y="128802"/>
                    </a:lnTo>
                    <a:lnTo>
                      <a:pt x="980901" y="1456"/>
                    </a:lnTo>
                    <a:lnTo>
                      <a:pt x="979930" y="647"/>
                    </a:lnTo>
                    <a:lnTo>
                      <a:pt x="978960" y="0"/>
                    </a:lnTo>
                    <a:lnTo>
                      <a:pt x="978960" y="0"/>
                    </a:lnTo>
                    <a:lnTo>
                      <a:pt x="978960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9DC1A1A3-9965-47F4-9816-4209756E14C5}"/>
                  </a:ext>
                </a:extLst>
              </p:cNvPr>
              <p:cNvSpPr/>
              <p:nvPr/>
            </p:nvSpPr>
            <p:spPr>
              <a:xfrm>
                <a:off x="9924676" y="3386714"/>
                <a:ext cx="846434" cy="327182"/>
              </a:xfrm>
              <a:custGeom>
                <a:avLst/>
                <a:gdLst>
                  <a:gd name="connsiteX0" fmla="*/ 10194 w 846434"/>
                  <a:gd name="connsiteY0" fmla="*/ 326212 h 327182"/>
                  <a:gd name="connsiteX1" fmla="*/ 7605 w 846434"/>
                  <a:gd name="connsiteY1" fmla="*/ 1942 h 327182"/>
                  <a:gd name="connsiteX2" fmla="*/ 830416 w 846434"/>
                  <a:gd name="connsiteY2" fmla="*/ 303558 h 327182"/>
                  <a:gd name="connsiteX3" fmla="*/ 10194 w 846434"/>
                  <a:gd name="connsiteY3" fmla="*/ 326212 h 327182"/>
                  <a:gd name="connsiteX4" fmla="*/ 10194 w 846434"/>
                  <a:gd name="connsiteY4" fmla="*/ 326212 h 327182"/>
                  <a:gd name="connsiteX5" fmla="*/ 0 w 846434"/>
                  <a:gd name="connsiteY5" fmla="*/ 0 h 327182"/>
                  <a:gd name="connsiteX6" fmla="*/ 324 w 846434"/>
                  <a:gd name="connsiteY6" fmla="*/ 1456 h 327182"/>
                  <a:gd name="connsiteX7" fmla="*/ 2104 w 846434"/>
                  <a:gd name="connsiteY7" fmla="*/ 325726 h 327182"/>
                  <a:gd name="connsiteX8" fmla="*/ 7281 w 846434"/>
                  <a:gd name="connsiteY8" fmla="*/ 326374 h 327182"/>
                  <a:gd name="connsiteX9" fmla="*/ 8253 w 846434"/>
                  <a:gd name="connsiteY9" fmla="*/ 326535 h 327182"/>
                  <a:gd name="connsiteX10" fmla="*/ 14239 w 846434"/>
                  <a:gd name="connsiteY10" fmla="*/ 327183 h 327182"/>
                  <a:gd name="connsiteX11" fmla="*/ 846435 w 846434"/>
                  <a:gd name="connsiteY11" fmla="*/ 304206 h 327182"/>
                  <a:gd name="connsiteX12" fmla="*/ 5501 w 846434"/>
                  <a:gd name="connsiteY12" fmla="*/ 647 h 327182"/>
                  <a:gd name="connsiteX13" fmla="*/ 1780 w 846434"/>
                  <a:gd name="connsiteY13" fmla="*/ 324 h 327182"/>
                  <a:gd name="connsiteX14" fmla="*/ 0 w 846434"/>
                  <a:gd name="connsiteY14" fmla="*/ 0 h 327182"/>
                  <a:gd name="connsiteX15" fmla="*/ 0 w 846434"/>
                  <a:gd name="connsiteY15" fmla="*/ 0 h 32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6434" h="327182">
                    <a:moveTo>
                      <a:pt x="10194" y="326212"/>
                    </a:moveTo>
                    <a:lnTo>
                      <a:pt x="7605" y="1942"/>
                    </a:lnTo>
                    <a:lnTo>
                      <a:pt x="830416" y="303558"/>
                    </a:lnTo>
                    <a:lnTo>
                      <a:pt x="10194" y="326212"/>
                    </a:lnTo>
                    <a:lnTo>
                      <a:pt x="10194" y="326212"/>
                    </a:lnTo>
                    <a:close/>
                    <a:moveTo>
                      <a:pt x="0" y="0"/>
                    </a:moveTo>
                    <a:lnTo>
                      <a:pt x="324" y="1456"/>
                    </a:lnTo>
                    <a:lnTo>
                      <a:pt x="2104" y="325726"/>
                    </a:lnTo>
                    <a:lnTo>
                      <a:pt x="7281" y="326374"/>
                    </a:lnTo>
                    <a:lnTo>
                      <a:pt x="8253" y="326535"/>
                    </a:lnTo>
                    <a:lnTo>
                      <a:pt x="14239" y="327183"/>
                    </a:lnTo>
                    <a:lnTo>
                      <a:pt x="846435" y="304206"/>
                    </a:lnTo>
                    <a:lnTo>
                      <a:pt x="5501" y="647"/>
                    </a:lnTo>
                    <a:lnTo>
                      <a:pt x="1780" y="32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EE449883-D961-48F4-8EA5-A7DD6EC4A69B}"/>
                  </a:ext>
                </a:extLst>
              </p:cNvPr>
              <p:cNvSpPr/>
              <p:nvPr/>
            </p:nvSpPr>
            <p:spPr>
              <a:xfrm>
                <a:off x="1237825" y="3922472"/>
                <a:ext cx="1098053" cy="153558"/>
              </a:xfrm>
              <a:custGeom>
                <a:avLst/>
                <a:gdLst>
                  <a:gd name="connsiteX0" fmla="*/ 2266 w 1098053"/>
                  <a:gd name="connsiteY0" fmla="*/ 31877 h 153558"/>
                  <a:gd name="connsiteX1" fmla="*/ 0 w 1098053"/>
                  <a:gd name="connsiteY1" fmla="*/ 32362 h 153558"/>
                  <a:gd name="connsiteX2" fmla="*/ 0 w 1098053"/>
                  <a:gd name="connsiteY2" fmla="*/ 32362 h 153558"/>
                  <a:gd name="connsiteX3" fmla="*/ 2266 w 1098053"/>
                  <a:gd name="connsiteY3" fmla="*/ 31877 h 153558"/>
                  <a:gd name="connsiteX4" fmla="*/ 2266 w 1098053"/>
                  <a:gd name="connsiteY4" fmla="*/ 31877 h 153558"/>
                  <a:gd name="connsiteX5" fmla="*/ 18771 w 1098053"/>
                  <a:gd name="connsiteY5" fmla="*/ 30420 h 153558"/>
                  <a:gd name="connsiteX6" fmla="*/ 848702 w 1098053"/>
                  <a:gd name="connsiteY6" fmla="*/ 153559 h 153558"/>
                  <a:gd name="connsiteX7" fmla="*/ 1089477 w 1098053"/>
                  <a:gd name="connsiteY7" fmla="*/ 809 h 153558"/>
                  <a:gd name="connsiteX8" fmla="*/ 18771 w 1098053"/>
                  <a:gd name="connsiteY8" fmla="*/ 30420 h 153558"/>
                  <a:gd name="connsiteX9" fmla="*/ 18771 w 1098053"/>
                  <a:gd name="connsiteY9" fmla="*/ 30420 h 153558"/>
                  <a:gd name="connsiteX10" fmla="*/ 853556 w 1098053"/>
                  <a:gd name="connsiteY10" fmla="*/ 151294 h 153558"/>
                  <a:gd name="connsiteX11" fmla="*/ 853556 w 1098053"/>
                  <a:gd name="connsiteY11" fmla="*/ 151294 h 153558"/>
                  <a:gd name="connsiteX12" fmla="*/ 843038 w 1098053"/>
                  <a:gd name="connsiteY12" fmla="*/ 153236 h 153558"/>
                  <a:gd name="connsiteX13" fmla="*/ 13107 w 1098053"/>
                  <a:gd name="connsiteY13" fmla="*/ 29935 h 153558"/>
                  <a:gd name="connsiteX14" fmla="*/ 14239 w 1098053"/>
                  <a:gd name="connsiteY14" fmla="*/ 30906 h 153558"/>
                  <a:gd name="connsiteX15" fmla="*/ 15372 w 1098053"/>
                  <a:gd name="connsiteY15" fmla="*/ 31877 h 153558"/>
                  <a:gd name="connsiteX16" fmla="*/ 1086889 w 1098053"/>
                  <a:gd name="connsiteY16" fmla="*/ 2265 h 153558"/>
                  <a:gd name="connsiteX17" fmla="*/ 1098054 w 1098053"/>
                  <a:gd name="connsiteY17" fmla="*/ 0 h 153558"/>
                  <a:gd name="connsiteX18" fmla="*/ 1098054 w 1098053"/>
                  <a:gd name="connsiteY18" fmla="*/ 0 h 153558"/>
                  <a:gd name="connsiteX19" fmla="*/ 1098054 w 1098053"/>
                  <a:gd name="connsiteY19" fmla="*/ 0 h 153558"/>
                  <a:gd name="connsiteX20" fmla="*/ 856630 w 1098053"/>
                  <a:gd name="connsiteY20" fmla="*/ 152912 h 153558"/>
                  <a:gd name="connsiteX21" fmla="*/ 855012 w 1098053"/>
                  <a:gd name="connsiteY21" fmla="*/ 152103 h 153558"/>
                  <a:gd name="connsiteX22" fmla="*/ 853556 w 1098053"/>
                  <a:gd name="connsiteY22" fmla="*/ 151294 h 153558"/>
                  <a:gd name="connsiteX23" fmla="*/ 853556 w 1098053"/>
                  <a:gd name="connsiteY23" fmla="*/ 151294 h 153558"/>
                  <a:gd name="connsiteX24" fmla="*/ 853556 w 1098053"/>
                  <a:gd name="connsiteY24" fmla="*/ 151294 h 153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98053" h="153558">
                    <a:moveTo>
                      <a:pt x="2266" y="31877"/>
                    </a:moveTo>
                    <a:lnTo>
                      <a:pt x="0" y="32362"/>
                    </a:lnTo>
                    <a:lnTo>
                      <a:pt x="0" y="32362"/>
                    </a:lnTo>
                    <a:lnTo>
                      <a:pt x="2266" y="31877"/>
                    </a:lnTo>
                    <a:lnTo>
                      <a:pt x="2266" y="31877"/>
                    </a:lnTo>
                    <a:close/>
                    <a:moveTo>
                      <a:pt x="18771" y="30420"/>
                    </a:moveTo>
                    <a:lnTo>
                      <a:pt x="848702" y="153559"/>
                    </a:lnTo>
                    <a:lnTo>
                      <a:pt x="1089477" y="809"/>
                    </a:lnTo>
                    <a:lnTo>
                      <a:pt x="18771" y="30420"/>
                    </a:lnTo>
                    <a:lnTo>
                      <a:pt x="18771" y="30420"/>
                    </a:lnTo>
                    <a:close/>
                    <a:moveTo>
                      <a:pt x="853556" y="151294"/>
                    </a:moveTo>
                    <a:lnTo>
                      <a:pt x="853556" y="151294"/>
                    </a:lnTo>
                    <a:lnTo>
                      <a:pt x="843038" y="153236"/>
                    </a:lnTo>
                    <a:lnTo>
                      <a:pt x="13107" y="29935"/>
                    </a:lnTo>
                    <a:lnTo>
                      <a:pt x="14239" y="30906"/>
                    </a:lnTo>
                    <a:lnTo>
                      <a:pt x="15372" y="31877"/>
                    </a:lnTo>
                    <a:lnTo>
                      <a:pt x="1086889" y="2265"/>
                    </a:lnTo>
                    <a:lnTo>
                      <a:pt x="1098054" y="0"/>
                    </a:lnTo>
                    <a:lnTo>
                      <a:pt x="1098054" y="0"/>
                    </a:lnTo>
                    <a:lnTo>
                      <a:pt x="1098054" y="0"/>
                    </a:lnTo>
                    <a:lnTo>
                      <a:pt x="856630" y="152912"/>
                    </a:lnTo>
                    <a:lnTo>
                      <a:pt x="855012" y="152103"/>
                    </a:lnTo>
                    <a:lnTo>
                      <a:pt x="853556" y="151294"/>
                    </a:lnTo>
                    <a:lnTo>
                      <a:pt x="853556" y="151294"/>
                    </a:lnTo>
                    <a:lnTo>
                      <a:pt x="853556" y="151294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03C2E2C7-BE76-4831-94C8-48F67866406D}"/>
                  </a:ext>
                </a:extLst>
              </p:cNvPr>
              <p:cNvSpPr/>
              <p:nvPr/>
            </p:nvSpPr>
            <p:spPr>
              <a:xfrm>
                <a:off x="2336040" y="3666971"/>
                <a:ext cx="1060998" cy="257280"/>
              </a:xfrm>
              <a:custGeom>
                <a:avLst/>
                <a:gdLst>
                  <a:gd name="connsiteX0" fmla="*/ 6149 w 1060998"/>
                  <a:gd name="connsiteY0" fmla="*/ 255824 h 257280"/>
                  <a:gd name="connsiteX1" fmla="*/ 716016 w 1060998"/>
                  <a:gd name="connsiteY1" fmla="*/ 108252 h 257280"/>
                  <a:gd name="connsiteX2" fmla="*/ 1052908 w 1060998"/>
                  <a:gd name="connsiteY2" fmla="*/ 971 h 257280"/>
                  <a:gd name="connsiteX3" fmla="*/ 6149 w 1060998"/>
                  <a:gd name="connsiteY3" fmla="*/ 255824 h 257280"/>
                  <a:gd name="connsiteX4" fmla="*/ 6149 w 1060998"/>
                  <a:gd name="connsiteY4" fmla="*/ 255824 h 257280"/>
                  <a:gd name="connsiteX5" fmla="*/ 719252 w 1060998"/>
                  <a:gd name="connsiteY5" fmla="*/ 105987 h 257280"/>
                  <a:gd name="connsiteX6" fmla="*/ 710191 w 1060998"/>
                  <a:gd name="connsiteY6" fmla="*/ 107928 h 257280"/>
                  <a:gd name="connsiteX7" fmla="*/ 0 w 1060998"/>
                  <a:gd name="connsiteY7" fmla="*/ 255339 h 257280"/>
                  <a:gd name="connsiteX8" fmla="*/ 0 w 1060998"/>
                  <a:gd name="connsiteY8" fmla="*/ 255339 h 257280"/>
                  <a:gd name="connsiteX9" fmla="*/ 1781 w 1060998"/>
                  <a:gd name="connsiteY9" fmla="*/ 256310 h 257280"/>
                  <a:gd name="connsiteX10" fmla="*/ 3722 w 1060998"/>
                  <a:gd name="connsiteY10" fmla="*/ 257280 h 257280"/>
                  <a:gd name="connsiteX11" fmla="*/ 1051614 w 1060998"/>
                  <a:gd name="connsiteY11" fmla="*/ 2265 h 257280"/>
                  <a:gd name="connsiteX12" fmla="*/ 1060998 w 1060998"/>
                  <a:gd name="connsiteY12" fmla="*/ 0 h 257280"/>
                  <a:gd name="connsiteX13" fmla="*/ 1060998 w 1060998"/>
                  <a:gd name="connsiteY13" fmla="*/ 0 h 257280"/>
                  <a:gd name="connsiteX14" fmla="*/ 1060998 w 1060998"/>
                  <a:gd name="connsiteY14" fmla="*/ 0 h 257280"/>
                  <a:gd name="connsiteX15" fmla="*/ 723622 w 1060998"/>
                  <a:gd name="connsiteY15" fmla="*/ 107443 h 257280"/>
                  <a:gd name="connsiteX16" fmla="*/ 721518 w 1060998"/>
                  <a:gd name="connsiteY16" fmla="*/ 106634 h 257280"/>
                  <a:gd name="connsiteX17" fmla="*/ 719252 w 1060998"/>
                  <a:gd name="connsiteY17" fmla="*/ 105987 h 257280"/>
                  <a:gd name="connsiteX18" fmla="*/ 719252 w 1060998"/>
                  <a:gd name="connsiteY18" fmla="*/ 105987 h 257280"/>
                  <a:gd name="connsiteX19" fmla="*/ 719252 w 1060998"/>
                  <a:gd name="connsiteY19" fmla="*/ 105987 h 25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60998" h="257280">
                    <a:moveTo>
                      <a:pt x="6149" y="255824"/>
                    </a:moveTo>
                    <a:lnTo>
                      <a:pt x="716016" y="108252"/>
                    </a:lnTo>
                    <a:lnTo>
                      <a:pt x="1052908" y="971"/>
                    </a:lnTo>
                    <a:lnTo>
                      <a:pt x="6149" y="255824"/>
                    </a:lnTo>
                    <a:lnTo>
                      <a:pt x="6149" y="255824"/>
                    </a:lnTo>
                    <a:close/>
                    <a:moveTo>
                      <a:pt x="719252" y="105987"/>
                    </a:moveTo>
                    <a:lnTo>
                      <a:pt x="710191" y="107928"/>
                    </a:lnTo>
                    <a:lnTo>
                      <a:pt x="0" y="255339"/>
                    </a:lnTo>
                    <a:lnTo>
                      <a:pt x="0" y="255339"/>
                    </a:lnTo>
                    <a:lnTo>
                      <a:pt x="1781" y="256310"/>
                    </a:lnTo>
                    <a:lnTo>
                      <a:pt x="3722" y="257280"/>
                    </a:lnTo>
                    <a:lnTo>
                      <a:pt x="1051614" y="2265"/>
                    </a:lnTo>
                    <a:lnTo>
                      <a:pt x="1060998" y="0"/>
                    </a:lnTo>
                    <a:lnTo>
                      <a:pt x="1060998" y="0"/>
                    </a:lnTo>
                    <a:lnTo>
                      <a:pt x="1060998" y="0"/>
                    </a:lnTo>
                    <a:lnTo>
                      <a:pt x="723622" y="107443"/>
                    </a:lnTo>
                    <a:lnTo>
                      <a:pt x="721518" y="106634"/>
                    </a:lnTo>
                    <a:lnTo>
                      <a:pt x="719252" y="105987"/>
                    </a:lnTo>
                    <a:lnTo>
                      <a:pt x="719252" y="105987"/>
                    </a:lnTo>
                    <a:lnTo>
                      <a:pt x="719252" y="105987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8D5C8556-5BF4-4DE7-9499-82161E95392E}"/>
                  </a:ext>
                </a:extLst>
              </p:cNvPr>
              <p:cNvSpPr/>
              <p:nvPr/>
            </p:nvSpPr>
            <p:spPr>
              <a:xfrm>
                <a:off x="3397038" y="3666971"/>
                <a:ext cx="1009866" cy="200322"/>
              </a:xfrm>
              <a:custGeom>
                <a:avLst/>
                <a:gdLst>
                  <a:gd name="connsiteX0" fmla="*/ 6311 w 1009866"/>
                  <a:gd name="connsiteY0" fmla="*/ 485 h 200322"/>
                  <a:gd name="connsiteX1" fmla="*/ 595952 w 1009866"/>
                  <a:gd name="connsiteY1" fmla="*/ 83980 h 200322"/>
                  <a:gd name="connsiteX2" fmla="*/ 1002584 w 1009866"/>
                  <a:gd name="connsiteY2" fmla="*/ 198866 h 200322"/>
                  <a:gd name="connsiteX3" fmla="*/ 6311 w 1009866"/>
                  <a:gd name="connsiteY3" fmla="*/ 485 h 200322"/>
                  <a:gd name="connsiteX4" fmla="*/ 6311 w 1009866"/>
                  <a:gd name="connsiteY4" fmla="*/ 485 h 200322"/>
                  <a:gd name="connsiteX5" fmla="*/ 597570 w 1009866"/>
                  <a:gd name="connsiteY5" fmla="*/ 81877 h 200322"/>
                  <a:gd name="connsiteX6" fmla="*/ 589965 w 1009866"/>
                  <a:gd name="connsiteY6" fmla="*/ 83657 h 200322"/>
                  <a:gd name="connsiteX7" fmla="*/ 0 w 1009866"/>
                  <a:gd name="connsiteY7" fmla="*/ 0 h 200322"/>
                  <a:gd name="connsiteX8" fmla="*/ 0 w 1009866"/>
                  <a:gd name="connsiteY8" fmla="*/ 0 h 200322"/>
                  <a:gd name="connsiteX9" fmla="*/ 2428 w 1009866"/>
                  <a:gd name="connsiteY9" fmla="*/ 971 h 200322"/>
                  <a:gd name="connsiteX10" fmla="*/ 4855 w 1009866"/>
                  <a:gd name="connsiteY10" fmla="*/ 1942 h 200322"/>
                  <a:gd name="connsiteX11" fmla="*/ 1002098 w 1009866"/>
                  <a:gd name="connsiteY11" fmla="*/ 200323 h 200322"/>
                  <a:gd name="connsiteX12" fmla="*/ 1009866 w 1009866"/>
                  <a:gd name="connsiteY12" fmla="*/ 198219 h 200322"/>
                  <a:gd name="connsiteX13" fmla="*/ 1009866 w 1009866"/>
                  <a:gd name="connsiteY13" fmla="*/ 198219 h 200322"/>
                  <a:gd name="connsiteX14" fmla="*/ 1009866 w 1009866"/>
                  <a:gd name="connsiteY14" fmla="*/ 198219 h 200322"/>
                  <a:gd name="connsiteX15" fmla="*/ 602910 w 1009866"/>
                  <a:gd name="connsiteY15" fmla="*/ 83495 h 200322"/>
                  <a:gd name="connsiteX16" fmla="*/ 600159 w 1009866"/>
                  <a:gd name="connsiteY16" fmla="*/ 82686 h 200322"/>
                  <a:gd name="connsiteX17" fmla="*/ 597570 w 1009866"/>
                  <a:gd name="connsiteY17" fmla="*/ 81877 h 200322"/>
                  <a:gd name="connsiteX18" fmla="*/ 597570 w 1009866"/>
                  <a:gd name="connsiteY18" fmla="*/ 81877 h 200322"/>
                  <a:gd name="connsiteX19" fmla="*/ 597570 w 1009866"/>
                  <a:gd name="connsiteY19" fmla="*/ 81877 h 200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9866" h="200322">
                    <a:moveTo>
                      <a:pt x="6311" y="485"/>
                    </a:moveTo>
                    <a:lnTo>
                      <a:pt x="595952" y="83980"/>
                    </a:lnTo>
                    <a:lnTo>
                      <a:pt x="1002584" y="198866"/>
                    </a:lnTo>
                    <a:lnTo>
                      <a:pt x="6311" y="485"/>
                    </a:lnTo>
                    <a:lnTo>
                      <a:pt x="6311" y="485"/>
                    </a:lnTo>
                    <a:close/>
                    <a:moveTo>
                      <a:pt x="597570" y="81877"/>
                    </a:moveTo>
                    <a:lnTo>
                      <a:pt x="589965" y="8365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428" y="971"/>
                    </a:lnTo>
                    <a:lnTo>
                      <a:pt x="4855" y="1942"/>
                    </a:lnTo>
                    <a:lnTo>
                      <a:pt x="1002098" y="200323"/>
                    </a:lnTo>
                    <a:lnTo>
                      <a:pt x="1009866" y="198219"/>
                    </a:lnTo>
                    <a:lnTo>
                      <a:pt x="1009866" y="198219"/>
                    </a:lnTo>
                    <a:lnTo>
                      <a:pt x="1009866" y="198219"/>
                    </a:lnTo>
                    <a:lnTo>
                      <a:pt x="602910" y="83495"/>
                    </a:lnTo>
                    <a:lnTo>
                      <a:pt x="600159" y="82686"/>
                    </a:lnTo>
                    <a:lnTo>
                      <a:pt x="597570" y="81877"/>
                    </a:lnTo>
                    <a:lnTo>
                      <a:pt x="597570" y="81877"/>
                    </a:lnTo>
                    <a:lnTo>
                      <a:pt x="597570" y="81877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405FE4A0-E4CE-4869-9427-251992AC89EB}"/>
                  </a:ext>
                </a:extLst>
              </p:cNvPr>
              <p:cNvSpPr/>
              <p:nvPr/>
            </p:nvSpPr>
            <p:spPr>
              <a:xfrm>
                <a:off x="4406904" y="3725385"/>
                <a:ext cx="988991" cy="141423"/>
              </a:xfrm>
              <a:custGeom>
                <a:avLst/>
                <a:gdLst>
                  <a:gd name="connsiteX0" fmla="*/ 6796 w 988991"/>
                  <a:gd name="connsiteY0" fmla="*/ 140129 h 141423"/>
                  <a:gd name="connsiteX1" fmla="*/ 501130 w 988991"/>
                  <a:gd name="connsiteY1" fmla="*/ 1942 h 141423"/>
                  <a:gd name="connsiteX2" fmla="*/ 982357 w 988991"/>
                  <a:gd name="connsiteY2" fmla="*/ 113106 h 141423"/>
                  <a:gd name="connsiteX3" fmla="*/ 6796 w 988991"/>
                  <a:gd name="connsiteY3" fmla="*/ 140129 h 141423"/>
                  <a:gd name="connsiteX4" fmla="*/ 6796 w 988991"/>
                  <a:gd name="connsiteY4" fmla="*/ 140129 h 141423"/>
                  <a:gd name="connsiteX5" fmla="*/ 501130 w 988991"/>
                  <a:gd name="connsiteY5" fmla="*/ 0 h 141423"/>
                  <a:gd name="connsiteX6" fmla="*/ 494819 w 988991"/>
                  <a:gd name="connsiteY6" fmla="*/ 1780 h 141423"/>
                  <a:gd name="connsiteX7" fmla="*/ 0 w 988991"/>
                  <a:gd name="connsiteY7" fmla="*/ 139805 h 141423"/>
                  <a:gd name="connsiteX8" fmla="*/ 0 w 988991"/>
                  <a:gd name="connsiteY8" fmla="*/ 139805 h 141423"/>
                  <a:gd name="connsiteX9" fmla="*/ 3236 w 988991"/>
                  <a:gd name="connsiteY9" fmla="*/ 140614 h 141423"/>
                  <a:gd name="connsiteX10" fmla="*/ 6311 w 988991"/>
                  <a:gd name="connsiteY10" fmla="*/ 141423 h 141423"/>
                  <a:gd name="connsiteX11" fmla="*/ 982843 w 988991"/>
                  <a:gd name="connsiteY11" fmla="*/ 114401 h 141423"/>
                  <a:gd name="connsiteX12" fmla="*/ 982843 w 988991"/>
                  <a:gd name="connsiteY12" fmla="*/ 114401 h 141423"/>
                  <a:gd name="connsiteX13" fmla="*/ 985917 w 988991"/>
                  <a:gd name="connsiteY13" fmla="*/ 113430 h 141423"/>
                  <a:gd name="connsiteX14" fmla="*/ 988992 w 988991"/>
                  <a:gd name="connsiteY14" fmla="*/ 112297 h 141423"/>
                  <a:gd name="connsiteX15" fmla="*/ 507603 w 988991"/>
                  <a:gd name="connsiteY15" fmla="*/ 1295 h 141423"/>
                  <a:gd name="connsiteX16" fmla="*/ 504366 w 988991"/>
                  <a:gd name="connsiteY16" fmla="*/ 485 h 141423"/>
                  <a:gd name="connsiteX17" fmla="*/ 501130 w 988991"/>
                  <a:gd name="connsiteY17" fmla="*/ 0 h 141423"/>
                  <a:gd name="connsiteX18" fmla="*/ 501130 w 988991"/>
                  <a:gd name="connsiteY18" fmla="*/ 0 h 141423"/>
                  <a:gd name="connsiteX19" fmla="*/ 501130 w 988991"/>
                  <a:gd name="connsiteY19" fmla="*/ 0 h 14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88991" h="141423">
                    <a:moveTo>
                      <a:pt x="6796" y="140129"/>
                    </a:moveTo>
                    <a:lnTo>
                      <a:pt x="501130" y="1942"/>
                    </a:lnTo>
                    <a:lnTo>
                      <a:pt x="982357" y="113106"/>
                    </a:lnTo>
                    <a:lnTo>
                      <a:pt x="6796" y="140129"/>
                    </a:lnTo>
                    <a:lnTo>
                      <a:pt x="6796" y="140129"/>
                    </a:lnTo>
                    <a:close/>
                    <a:moveTo>
                      <a:pt x="501130" y="0"/>
                    </a:moveTo>
                    <a:lnTo>
                      <a:pt x="494819" y="1780"/>
                    </a:lnTo>
                    <a:lnTo>
                      <a:pt x="0" y="139805"/>
                    </a:lnTo>
                    <a:lnTo>
                      <a:pt x="0" y="139805"/>
                    </a:lnTo>
                    <a:lnTo>
                      <a:pt x="3236" y="140614"/>
                    </a:lnTo>
                    <a:lnTo>
                      <a:pt x="6311" y="141423"/>
                    </a:lnTo>
                    <a:lnTo>
                      <a:pt x="982843" y="114401"/>
                    </a:lnTo>
                    <a:lnTo>
                      <a:pt x="982843" y="114401"/>
                    </a:lnTo>
                    <a:lnTo>
                      <a:pt x="985917" y="113430"/>
                    </a:lnTo>
                    <a:lnTo>
                      <a:pt x="988992" y="112297"/>
                    </a:lnTo>
                    <a:lnTo>
                      <a:pt x="507603" y="1295"/>
                    </a:lnTo>
                    <a:lnTo>
                      <a:pt x="504366" y="485"/>
                    </a:lnTo>
                    <a:lnTo>
                      <a:pt x="501130" y="0"/>
                    </a:lnTo>
                    <a:lnTo>
                      <a:pt x="501130" y="0"/>
                    </a:lnTo>
                    <a:lnTo>
                      <a:pt x="501130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907B1E26-4439-4A1B-A5FA-4868084B64BB}"/>
                  </a:ext>
                </a:extLst>
              </p:cNvPr>
              <p:cNvSpPr/>
              <p:nvPr/>
            </p:nvSpPr>
            <p:spPr>
              <a:xfrm>
                <a:off x="5389747" y="3702408"/>
                <a:ext cx="966014" cy="137539"/>
              </a:xfrm>
              <a:custGeom>
                <a:avLst/>
                <a:gdLst>
                  <a:gd name="connsiteX0" fmla="*/ 13107 w 966014"/>
                  <a:gd name="connsiteY0" fmla="*/ 135760 h 137539"/>
                  <a:gd name="connsiteX1" fmla="*/ 408574 w 966014"/>
                  <a:gd name="connsiteY1" fmla="*/ 2104 h 137539"/>
                  <a:gd name="connsiteX2" fmla="*/ 959866 w 966014"/>
                  <a:gd name="connsiteY2" fmla="*/ 109546 h 137539"/>
                  <a:gd name="connsiteX3" fmla="*/ 13107 w 966014"/>
                  <a:gd name="connsiteY3" fmla="*/ 135760 h 137539"/>
                  <a:gd name="connsiteX4" fmla="*/ 13107 w 966014"/>
                  <a:gd name="connsiteY4" fmla="*/ 135760 h 137539"/>
                  <a:gd name="connsiteX5" fmla="*/ 407117 w 966014"/>
                  <a:gd name="connsiteY5" fmla="*/ 0 h 137539"/>
                  <a:gd name="connsiteX6" fmla="*/ 402101 w 966014"/>
                  <a:gd name="connsiteY6" fmla="*/ 1780 h 137539"/>
                  <a:gd name="connsiteX7" fmla="*/ 6149 w 966014"/>
                  <a:gd name="connsiteY7" fmla="*/ 135436 h 137539"/>
                  <a:gd name="connsiteX8" fmla="*/ 3074 w 966014"/>
                  <a:gd name="connsiteY8" fmla="*/ 136569 h 137539"/>
                  <a:gd name="connsiteX9" fmla="*/ 0 w 966014"/>
                  <a:gd name="connsiteY9" fmla="*/ 137540 h 137539"/>
                  <a:gd name="connsiteX10" fmla="*/ 0 w 966014"/>
                  <a:gd name="connsiteY10" fmla="*/ 137540 h 137539"/>
                  <a:gd name="connsiteX11" fmla="*/ 6149 w 966014"/>
                  <a:gd name="connsiteY11" fmla="*/ 135436 h 137539"/>
                  <a:gd name="connsiteX12" fmla="*/ 9870 w 966014"/>
                  <a:gd name="connsiteY12" fmla="*/ 136245 h 137539"/>
                  <a:gd name="connsiteX13" fmla="*/ 13592 w 966014"/>
                  <a:gd name="connsiteY13" fmla="*/ 137054 h 137539"/>
                  <a:gd name="connsiteX14" fmla="*/ 961322 w 966014"/>
                  <a:gd name="connsiteY14" fmla="*/ 110841 h 137539"/>
                  <a:gd name="connsiteX15" fmla="*/ 961322 w 966014"/>
                  <a:gd name="connsiteY15" fmla="*/ 110841 h 137539"/>
                  <a:gd name="connsiteX16" fmla="*/ 962132 w 966014"/>
                  <a:gd name="connsiteY16" fmla="*/ 110517 h 137539"/>
                  <a:gd name="connsiteX17" fmla="*/ 966015 w 966014"/>
                  <a:gd name="connsiteY17" fmla="*/ 108899 h 137539"/>
                  <a:gd name="connsiteX18" fmla="*/ 414399 w 966014"/>
                  <a:gd name="connsiteY18" fmla="*/ 1456 h 137539"/>
                  <a:gd name="connsiteX19" fmla="*/ 410678 w 966014"/>
                  <a:gd name="connsiteY19" fmla="*/ 809 h 137539"/>
                  <a:gd name="connsiteX20" fmla="*/ 407117 w 966014"/>
                  <a:gd name="connsiteY20" fmla="*/ 0 h 137539"/>
                  <a:gd name="connsiteX21" fmla="*/ 407117 w 966014"/>
                  <a:gd name="connsiteY21" fmla="*/ 0 h 13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6014" h="137539">
                    <a:moveTo>
                      <a:pt x="13107" y="135760"/>
                    </a:moveTo>
                    <a:lnTo>
                      <a:pt x="408574" y="2104"/>
                    </a:lnTo>
                    <a:lnTo>
                      <a:pt x="959866" y="109546"/>
                    </a:lnTo>
                    <a:lnTo>
                      <a:pt x="13107" y="135760"/>
                    </a:lnTo>
                    <a:lnTo>
                      <a:pt x="13107" y="135760"/>
                    </a:lnTo>
                    <a:close/>
                    <a:moveTo>
                      <a:pt x="407117" y="0"/>
                    </a:moveTo>
                    <a:lnTo>
                      <a:pt x="402101" y="1780"/>
                    </a:lnTo>
                    <a:lnTo>
                      <a:pt x="6149" y="135436"/>
                    </a:lnTo>
                    <a:lnTo>
                      <a:pt x="3074" y="136569"/>
                    </a:lnTo>
                    <a:lnTo>
                      <a:pt x="0" y="137540"/>
                    </a:lnTo>
                    <a:lnTo>
                      <a:pt x="0" y="137540"/>
                    </a:lnTo>
                    <a:lnTo>
                      <a:pt x="6149" y="135436"/>
                    </a:lnTo>
                    <a:lnTo>
                      <a:pt x="9870" y="136245"/>
                    </a:lnTo>
                    <a:lnTo>
                      <a:pt x="13592" y="137054"/>
                    </a:lnTo>
                    <a:lnTo>
                      <a:pt x="961322" y="110841"/>
                    </a:lnTo>
                    <a:lnTo>
                      <a:pt x="961322" y="110841"/>
                    </a:lnTo>
                    <a:lnTo>
                      <a:pt x="962132" y="110517"/>
                    </a:lnTo>
                    <a:lnTo>
                      <a:pt x="966015" y="108899"/>
                    </a:lnTo>
                    <a:lnTo>
                      <a:pt x="414399" y="1456"/>
                    </a:lnTo>
                    <a:lnTo>
                      <a:pt x="410678" y="809"/>
                    </a:lnTo>
                    <a:lnTo>
                      <a:pt x="407117" y="0"/>
                    </a:lnTo>
                    <a:lnTo>
                      <a:pt x="407117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833A411B-8AF0-400B-87A8-D2929FD999C0}"/>
                  </a:ext>
                </a:extLst>
              </p:cNvPr>
              <p:cNvSpPr/>
              <p:nvPr/>
            </p:nvSpPr>
            <p:spPr>
              <a:xfrm>
                <a:off x="6350908" y="3680240"/>
                <a:ext cx="973942" cy="351292"/>
              </a:xfrm>
              <a:custGeom>
                <a:avLst/>
                <a:gdLst>
                  <a:gd name="connsiteX0" fmla="*/ 809 w 973942"/>
                  <a:gd name="connsiteY0" fmla="*/ 132685 h 351292"/>
                  <a:gd name="connsiteX1" fmla="*/ 0 w 973942"/>
                  <a:gd name="connsiteY1" fmla="*/ 133009 h 351292"/>
                  <a:gd name="connsiteX2" fmla="*/ 0 w 973942"/>
                  <a:gd name="connsiteY2" fmla="*/ 133009 h 351292"/>
                  <a:gd name="connsiteX3" fmla="*/ 809 w 973942"/>
                  <a:gd name="connsiteY3" fmla="*/ 132685 h 351292"/>
                  <a:gd name="connsiteX4" fmla="*/ 809 w 973942"/>
                  <a:gd name="connsiteY4" fmla="*/ 132685 h 351292"/>
                  <a:gd name="connsiteX5" fmla="*/ 11812 w 973942"/>
                  <a:gd name="connsiteY5" fmla="*/ 131391 h 351292"/>
                  <a:gd name="connsiteX6" fmla="*/ 313590 w 973942"/>
                  <a:gd name="connsiteY6" fmla="*/ 1942 h 351292"/>
                  <a:gd name="connsiteX7" fmla="*/ 968279 w 973942"/>
                  <a:gd name="connsiteY7" fmla="*/ 349998 h 351292"/>
                  <a:gd name="connsiteX8" fmla="*/ 11812 w 973942"/>
                  <a:gd name="connsiteY8" fmla="*/ 131391 h 351292"/>
                  <a:gd name="connsiteX9" fmla="*/ 11812 w 973942"/>
                  <a:gd name="connsiteY9" fmla="*/ 131391 h 351292"/>
                  <a:gd name="connsiteX10" fmla="*/ 310839 w 973942"/>
                  <a:gd name="connsiteY10" fmla="*/ 0 h 351292"/>
                  <a:gd name="connsiteX11" fmla="*/ 310839 w 973942"/>
                  <a:gd name="connsiteY11" fmla="*/ 0 h 351292"/>
                  <a:gd name="connsiteX12" fmla="*/ 308736 w 973942"/>
                  <a:gd name="connsiteY12" fmla="*/ 971 h 351292"/>
                  <a:gd name="connsiteX13" fmla="*/ 306956 w 973942"/>
                  <a:gd name="connsiteY13" fmla="*/ 1780 h 351292"/>
                  <a:gd name="connsiteX14" fmla="*/ 4854 w 973942"/>
                  <a:gd name="connsiteY14" fmla="*/ 131067 h 351292"/>
                  <a:gd name="connsiteX15" fmla="*/ 9061 w 973942"/>
                  <a:gd name="connsiteY15" fmla="*/ 131876 h 351292"/>
                  <a:gd name="connsiteX16" fmla="*/ 13268 w 973942"/>
                  <a:gd name="connsiteY16" fmla="*/ 132685 h 351292"/>
                  <a:gd name="connsiteX17" fmla="*/ 970545 w 973942"/>
                  <a:gd name="connsiteY17" fmla="*/ 351293 h 351292"/>
                  <a:gd name="connsiteX18" fmla="*/ 970545 w 973942"/>
                  <a:gd name="connsiteY18" fmla="*/ 351293 h 351292"/>
                  <a:gd name="connsiteX19" fmla="*/ 971192 w 973942"/>
                  <a:gd name="connsiteY19" fmla="*/ 350969 h 351292"/>
                  <a:gd name="connsiteX20" fmla="*/ 973942 w 973942"/>
                  <a:gd name="connsiteY20" fmla="*/ 349351 h 351292"/>
                  <a:gd name="connsiteX21" fmla="*/ 319092 w 973942"/>
                  <a:gd name="connsiteY21" fmla="*/ 1456 h 351292"/>
                  <a:gd name="connsiteX22" fmla="*/ 315047 w 973942"/>
                  <a:gd name="connsiteY22" fmla="*/ 809 h 351292"/>
                  <a:gd name="connsiteX23" fmla="*/ 310839 w 973942"/>
                  <a:gd name="connsiteY23" fmla="*/ 0 h 351292"/>
                  <a:gd name="connsiteX24" fmla="*/ 310839 w 973942"/>
                  <a:gd name="connsiteY24" fmla="*/ 0 h 351292"/>
                  <a:gd name="connsiteX25" fmla="*/ 310839 w 973942"/>
                  <a:gd name="connsiteY25" fmla="*/ 0 h 351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3942" h="351292">
                    <a:moveTo>
                      <a:pt x="809" y="132685"/>
                    </a:moveTo>
                    <a:lnTo>
                      <a:pt x="0" y="133009"/>
                    </a:lnTo>
                    <a:lnTo>
                      <a:pt x="0" y="133009"/>
                    </a:lnTo>
                    <a:lnTo>
                      <a:pt x="809" y="132685"/>
                    </a:lnTo>
                    <a:lnTo>
                      <a:pt x="809" y="132685"/>
                    </a:lnTo>
                    <a:close/>
                    <a:moveTo>
                      <a:pt x="11812" y="131391"/>
                    </a:moveTo>
                    <a:lnTo>
                      <a:pt x="313590" y="1942"/>
                    </a:lnTo>
                    <a:lnTo>
                      <a:pt x="968279" y="349998"/>
                    </a:lnTo>
                    <a:lnTo>
                      <a:pt x="11812" y="131391"/>
                    </a:lnTo>
                    <a:lnTo>
                      <a:pt x="11812" y="131391"/>
                    </a:lnTo>
                    <a:close/>
                    <a:moveTo>
                      <a:pt x="310839" y="0"/>
                    </a:moveTo>
                    <a:lnTo>
                      <a:pt x="310839" y="0"/>
                    </a:lnTo>
                    <a:lnTo>
                      <a:pt x="308736" y="971"/>
                    </a:lnTo>
                    <a:lnTo>
                      <a:pt x="306956" y="1780"/>
                    </a:lnTo>
                    <a:lnTo>
                      <a:pt x="4854" y="131067"/>
                    </a:lnTo>
                    <a:lnTo>
                      <a:pt x="9061" y="131876"/>
                    </a:lnTo>
                    <a:lnTo>
                      <a:pt x="13268" y="132685"/>
                    </a:lnTo>
                    <a:lnTo>
                      <a:pt x="970545" y="351293"/>
                    </a:lnTo>
                    <a:lnTo>
                      <a:pt x="970545" y="351293"/>
                    </a:lnTo>
                    <a:lnTo>
                      <a:pt x="971192" y="350969"/>
                    </a:lnTo>
                    <a:lnTo>
                      <a:pt x="973942" y="349351"/>
                    </a:lnTo>
                    <a:lnTo>
                      <a:pt x="319092" y="1456"/>
                    </a:lnTo>
                    <a:lnTo>
                      <a:pt x="315047" y="809"/>
                    </a:lnTo>
                    <a:lnTo>
                      <a:pt x="310839" y="0"/>
                    </a:lnTo>
                    <a:lnTo>
                      <a:pt x="310839" y="0"/>
                    </a:lnTo>
                    <a:lnTo>
                      <a:pt x="310839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6CC35A0C-ABE1-4153-B12D-5E9E000D2B86}"/>
                  </a:ext>
                </a:extLst>
              </p:cNvPr>
              <p:cNvSpPr/>
              <p:nvPr/>
            </p:nvSpPr>
            <p:spPr>
              <a:xfrm>
                <a:off x="7321291" y="3658557"/>
                <a:ext cx="871516" cy="372975"/>
              </a:xfrm>
              <a:custGeom>
                <a:avLst/>
                <a:gdLst>
                  <a:gd name="connsiteX0" fmla="*/ 647 w 871516"/>
                  <a:gd name="connsiteY0" fmla="*/ 372652 h 372975"/>
                  <a:gd name="connsiteX1" fmla="*/ 0 w 871516"/>
                  <a:gd name="connsiteY1" fmla="*/ 372975 h 372975"/>
                  <a:gd name="connsiteX2" fmla="*/ 0 w 871516"/>
                  <a:gd name="connsiteY2" fmla="*/ 372975 h 372975"/>
                  <a:gd name="connsiteX3" fmla="*/ 647 w 871516"/>
                  <a:gd name="connsiteY3" fmla="*/ 372652 h 372975"/>
                  <a:gd name="connsiteX4" fmla="*/ 647 w 871516"/>
                  <a:gd name="connsiteY4" fmla="*/ 372652 h 372975"/>
                  <a:gd name="connsiteX5" fmla="*/ 10679 w 871516"/>
                  <a:gd name="connsiteY5" fmla="*/ 371357 h 372975"/>
                  <a:gd name="connsiteX6" fmla="*/ 186569 w 871516"/>
                  <a:gd name="connsiteY6" fmla="*/ 1942 h 372975"/>
                  <a:gd name="connsiteX7" fmla="*/ 866339 w 871516"/>
                  <a:gd name="connsiteY7" fmla="*/ 102588 h 372975"/>
                  <a:gd name="connsiteX8" fmla="*/ 10679 w 871516"/>
                  <a:gd name="connsiteY8" fmla="*/ 371357 h 372975"/>
                  <a:gd name="connsiteX9" fmla="*/ 10679 w 871516"/>
                  <a:gd name="connsiteY9" fmla="*/ 371357 h 372975"/>
                  <a:gd name="connsiteX10" fmla="*/ 182524 w 871516"/>
                  <a:gd name="connsiteY10" fmla="*/ 0 h 372975"/>
                  <a:gd name="connsiteX11" fmla="*/ 181067 w 871516"/>
                  <a:gd name="connsiteY11" fmla="*/ 971 h 372975"/>
                  <a:gd name="connsiteX12" fmla="*/ 179934 w 871516"/>
                  <a:gd name="connsiteY12" fmla="*/ 1618 h 372975"/>
                  <a:gd name="connsiteX13" fmla="*/ 3559 w 871516"/>
                  <a:gd name="connsiteY13" fmla="*/ 371034 h 372975"/>
                  <a:gd name="connsiteX14" fmla="*/ 8253 w 871516"/>
                  <a:gd name="connsiteY14" fmla="*/ 371843 h 372975"/>
                  <a:gd name="connsiteX15" fmla="*/ 12945 w 871516"/>
                  <a:gd name="connsiteY15" fmla="*/ 372652 h 372975"/>
                  <a:gd name="connsiteX16" fmla="*/ 869413 w 871516"/>
                  <a:gd name="connsiteY16" fmla="*/ 103883 h 372975"/>
                  <a:gd name="connsiteX17" fmla="*/ 869413 w 871516"/>
                  <a:gd name="connsiteY17" fmla="*/ 103883 h 372975"/>
                  <a:gd name="connsiteX18" fmla="*/ 869737 w 871516"/>
                  <a:gd name="connsiteY18" fmla="*/ 103559 h 372975"/>
                  <a:gd name="connsiteX19" fmla="*/ 871355 w 871516"/>
                  <a:gd name="connsiteY19" fmla="*/ 101941 h 372975"/>
                  <a:gd name="connsiteX20" fmla="*/ 871516 w 871516"/>
                  <a:gd name="connsiteY20" fmla="*/ 101941 h 372975"/>
                  <a:gd name="connsiteX21" fmla="*/ 871516 w 871516"/>
                  <a:gd name="connsiteY21" fmla="*/ 101941 h 372975"/>
                  <a:gd name="connsiteX22" fmla="*/ 191585 w 871516"/>
                  <a:gd name="connsiteY22" fmla="*/ 1294 h 372975"/>
                  <a:gd name="connsiteX23" fmla="*/ 187054 w 871516"/>
                  <a:gd name="connsiteY23" fmla="*/ 647 h 372975"/>
                  <a:gd name="connsiteX24" fmla="*/ 182524 w 871516"/>
                  <a:gd name="connsiteY24" fmla="*/ 0 h 372975"/>
                  <a:gd name="connsiteX25" fmla="*/ 182524 w 871516"/>
                  <a:gd name="connsiteY25" fmla="*/ 0 h 372975"/>
                  <a:gd name="connsiteX26" fmla="*/ 182524 w 871516"/>
                  <a:gd name="connsiteY26" fmla="*/ 0 h 37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71516" h="372975">
                    <a:moveTo>
                      <a:pt x="647" y="372652"/>
                    </a:moveTo>
                    <a:lnTo>
                      <a:pt x="0" y="372975"/>
                    </a:lnTo>
                    <a:lnTo>
                      <a:pt x="0" y="372975"/>
                    </a:lnTo>
                    <a:lnTo>
                      <a:pt x="647" y="372652"/>
                    </a:lnTo>
                    <a:lnTo>
                      <a:pt x="647" y="372652"/>
                    </a:lnTo>
                    <a:close/>
                    <a:moveTo>
                      <a:pt x="10679" y="371357"/>
                    </a:moveTo>
                    <a:lnTo>
                      <a:pt x="186569" y="1942"/>
                    </a:lnTo>
                    <a:lnTo>
                      <a:pt x="866339" y="102588"/>
                    </a:lnTo>
                    <a:lnTo>
                      <a:pt x="10679" y="371357"/>
                    </a:lnTo>
                    <a:lnTo>
                      <a:pt x="10679" y="371357"/>
                    </a:lnTo>
                    <a:close/>
                    <a:moveTo>
                      <a:pt x="182524" y="0"/>
                    </a:moveTo>
                    <a:lnTo>
                      <a:pt x="181067" y="971"/>
                    </a:lnTo>
                    <a:lnTo>
                      <a:pt x="179934" y="1618"/>
                    </a:lnTo>
                    <a:lnTo>
                      <a:pt x="3559" y="371034"/>
                    </a:lnTo>
                    <a:lnTo>
                      <a:pt x="8253" y="371843"/>
                    </a:lnTo>
                    <a:lnTo>
                      <a:pt x="12945" y="372652"/>
                    </a:lnTo>
                    <a:lnTo>
                      <a:pt x="869413" y="103883"/>
                    </a:lnTo>
                    <a:lnTo>
                      <a:pt x="869413" y="103883"/>
                    </a:lnTo>
                    <a:lnTo>
                      <a:pt x="869737" y="103559"/>
                    </a:lnTo>
                    <a:lnTo>
                      <a:pt x="871355" y="101941"/>
                    </a:lnTo>
                    <a:lnTo>
                      <a:pt x="871516" y="101941"/>
                    </a:lnTo>
                    <a:lnTo>
                      <a:pt x="871516" y="101941"/>
                    </a:lnTo>
                    <a:lnTo>
                      <a:pt x="191585" y="1294"/>
                    </a:lnTo>
                    <a:lnTo>
                      <a:pt x="187054" y="647"/>
                    </a:lnTo>
                    <a:lnTo>
                      <a:pt x="182524" y="0"/>
                    </a:lnTo>
                    <a:lnTo>
                      <a:pt x="182524" y="0"/>
                    </a:lnTo>
                    <a:lnTo>
                      <a:pt x="182524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F7B64261-BE28-4A19-9BCE-35EFEF45C80D}"/>
                  </a:ext>
                </a:extLst>
              </p:cNvPr>
              <p:cNvSpPr/>
              <p:nvPr/>
            </p:nvSpPr>
            <p:spPr>
              <a:xfrm>
                <a:off x="8190380" y="3415193"/>
                <a:ext cx="881872" cy="347085"/>
              </a:xfrm>
              <a:custGeom>
                <a:avLst/>
                <a:gdLst>
                  <a:gd name="connsiteX0" fmla="*/ 324 w 881872"/>
                  <a:gd name="connsiteY0" fmla="*/ 346762 h 347085"/>
                  <a:gd name="connsiteX1" fmla="*/ 0 w 881872"/>
                  <a:gd name="connsiteY1" fmla="*/ 347086 h 347085"/>
                  <a:gd name="connsiteX2" fmla="*/ 0 w 881872"/>
                  <a:gd name="connsiteY2" fmla="*/ 347086 h 347085"/>
                  <a:gd name="connsiteX3" fmla="*/ 324 w 881872"/>
                  <a:gd name="connsiteY3" fmla="*/ 346762 h 347085"/>
                  <a:gd name="connsiteX4" fmla="*/ 324 w 881872"/>
                  <a:gd name="connsiteY4" fmla="*/ 346762 h 347085"/>
                  <a:gd name="connsiteX5" fmla="*/ 9870 w 881872"/>
                  <a:gd name="connsiteY5" fmla="*/ 345629 h 347085"/>
                  <a:gd name="connsiteX6" fmla="*/ 136084 w 881872"/>
                  <a:gd name="connsiteY6" fmla="*/ 1780 h 347085"/>
                  <a:gd name="connsiteX7" fmla="*/ 877343 w 881872"/>
                  <a:gd name="connsiteY7" fmla="*/ 321519 h 347085"/>
                  <a:gd name="connsiteX8" fmla="*/ 9870 w 881872"/>
                  <a:gd name="connsiteY8" fmla="*/ 345629 h 347085"/>
                  <a:gd name="connsiteX9" fmla="*/ 9870 w 881872"/>
                  <a:gd name="connsiteY9" fmla="*/ 345629 h 347085"/>
                  <a:gd name="connsiteX10" fmla="*/ 130745 w 881872"/>
                  <a:gd name="connsiteY10" fmla="*/ 0 h 347085"/>
                  <a:gd name="connsiteX11" fmla="*/ 129125 w 881872"/>
                  <a:gd name="connsiteY11" fmla="*/ 1618 h 347085"/>
                  <a:gd name="connsiteX12" fmla="*/ 2266 w 881872"/>
                  <a:gd name="connsiteY12" fmla="*/ 345306 h 347085"/>
                  <a:gd name="connsiteX13" fmla="*/ 2266 w 881872"/>
                  <a:gd name="connsiteY13" fmla="*/ 345306 h 347085"/>
                  <a:gd name="connsiteX14" fmla="*/ 7445 w 881872"/>
                  <a:gd name="connsiteY14" fmla="*/ 346115 h 347085"/>
                  <a:gd name="connsiteX15" fmla="*/ 12622 w 881872"/>
                  <a:gd name="connsiteY15" fmla="*/ 346924 h 347085"/>
                  <a:gd name="connsiteX16" fmla="*/ 880903 w 881872"/>
                  <a:gd name="connsiteY16" fmla="*/ 322814 h 347085"/>
                  <a:gd name="connsiteX17" fmla="*/ 881711 w 881872"/>
                  <a:gd name="connsiteY17" fmla="*/ 321034 h 347085"/>
                  <a:gd name="connsiteX18" fmla="*/ 881873 w 881872"/>
                  <a:gd name="connsiteY18" fmla="*/ 321034 h 347085"/>
                  <a:gd name="connsiteX19" fmla="*/ 881873 w 881872"/>
                  <a:gd name="connsiteY19" fmla="*/ 321034 h 347085"/>
                  <a:gd name="connsiteX20" fmla="*/ 140615 w 881872"/>
                  <a:gd name="connsiteY20" fmla="*/ 1295 h 347085"/>
                  <a:gd name="connsiteX21" fmla="*/ 135760 w 881872"/>
                  <a:gd name="connsiteY21" fmla="*/ 647 h 347085"/>
                  <a:gd name="connsiteX22" fmla="*/ 130745 w 881872"/>
                  <a:gd name="connsiteY22" fmla="*/ 0 h 347085"/>
                  <a:gd name="connsiteX23" fmla="*/ 130745 w 881872"/>
                  <a:gd name="connsiteY23" fmla="*/ 0 h 347085"/>
                  <a:gd name="connsiteX24" fmla="*/ 130745 w 881872"/>
                  <a:gd name="connsiteY24" fmla="*/ 0 h 347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81872" h="347085">
                    <a:moveTo>
                      <a:pt x="324" y="346762"/>
                    </a:moveTo>
                    <a:lnTo>
                      <a:pt x="0" y="347086"/>
                    </a:lnTo>
                    <a:lnTo>
                      <a:pt x="0" y="347086"/>
                    </a:lnTo>
                    <a:lnTo>
                      <a:pt x="324" y="346762"/>
                    </a:lnTo>
                    <a:lnTo>
                      <a:pt x="324" y="346762"/>
                    </a:lnTo>
                    <a:close/>
                    <a:moveTo>
                      <a:pt x="9870" y="345629"/>
                    </a:moveTo>
                    <a:lnTo>
                      <a:pt x="136084" y="1780"/>
                    </a:lnTo>
                    <a:lnTo>
                      <a:pt x="877343" y="321519"/>
                    </a:lnTo>
                    <a:lnTo>
                      <a:pt x="9870" y="345629"/>
                    </a:lnTo>
                    <a:lnTo>
                      <a:pt x="9870" y="345629"/>
                    </a:lnTo>
                    <a:close/>
                    <a:moveTo>
                      <a:pt x="130745" y="0"/>
                    </a:moveTo>
                    <a:lnTo>
                      <a:pt x="129125" y="1618"/>
                    </a:lnTo>
                    <a:lnTo>
                      <a:pt x="2266" y="345306"/>
                    </a:lnTo>
                    <a:lnTo>
                      <a:pt x="2266" y="345306"/>
                    </a:lnTo>
                    <a:lnTo>
                      <a:pt x="7445" y="346115"/>
                    </a:lnTo>
                    <a:lnTo>
                      <a:pt x="12622" y="346924"/>
                    </a:lnTo>
                    <a:lnTo>
                      <a:pt x="880903" y="322814"/>
                    </a:lnTo>
                    <a:lnTo>
                      <a:pt x="881711" y="321034"/>
                    </a:lnTo>
                    <a:lnTo>
                      <a:pt x="881873" y="321034"/>
                    </a:lnTo>
                    <a:lnTo>
                      <a:pt x="881873" y="321034"/>
                    </a:lnTo>
                    <a:lnTo>
                      <a:pt x="140615" y="1295"/>
                    </a:lnTo>
                    <a:lnTo>
                      <a:pt x="135760" y="647"/>
                    </a:lnTo>
                    <a:lnTo>
                      <a:pt x="130745" y="0"/>
                    </a:lnTo>
                    <a:lnTo>
                      <a:pt x="130745" y="0"/>
                    </a:lnTo>
                    <a:lnTo>
                      <a:pt x="130745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BAB0A0BA-6FC9-4EE8-A20B-DC931601EC4E}"/>
                  </a:ext>
                </a:extLst>
              </p:cNvPr>
              <p:cNvSpPr/>
              <p:nvPr/>
            </p:nvSpPr>
            <p:spPr>
              <a:xfrm>
                <a:off x="9071928" y="3616972"/>
                <a:ext cx="860190" cy="120711"/>
              </a:xfrm>
              <a:custGeom>
                <a:avLst/>
                <a:gdLst>
                  <a:gd name="connsiteX0" fmla="*/ 7931 w 860190"/>
                  <a:gd name="connsiteY0" fmla="*/ 119579 h 120711"/>
                  <a:gd name="connsiteX1" fmla="*/ 57282 w 860190"/>
                  <a:gd name="connsiteY1" fmla="*/ 1780 h 120711"/>
                  <a:gd name="connsiteX2" fmla="*/ 851292 w 860190"/>
                  <a:gd name="connsiteY2" fmla="*/ 96278 h 120711"/>
                  <a:gd name="connsiteX3" fmla="*/ 7931 w 860190"/>
                  <a:gd name="connsiteY3" fmla="*/ 119579 h 120711"/>
                  <a:gd name="connsiteX4" fmla="*/ 7931 w 860190"/>
                  <a:gd name="connsiteY4" fmla="*/ 119579 h 120711"/>
                  <a:gd name="connsiteX5" fmla="*/ 50809 w 860190"/>
                  <a:gd name="connsiteY5" fmla="*/ 0 h 120711"/>
                  <a:gd name="connsiteX6" fmla="*/ 50163 w 860190"/>
                  <a:gd name="connsiteY6" fmla="*/ 1456 h 120711"/>
                  <a:gd name="connsiteX7" fmla="*/ 0 w 860190"/>
                  <a:gd name="connsiteY7" fmla="*/ 119093 h 120711"/>
                  <a:gd name="connsiteX8" fmla="*/ 0 w 860190"/>
                  <a:gd name="connsiteY8" fmla="*/ 119093 h 120711"/>
                  <a:gd name="connsiteX9" fmla="*/ 5503 w 860190"/>
                  <a:gd name="connsiteY9" fmla="*/ 119902 h 120711"/>
                  <a:gd name="connsiteX10" fmla="*/ 11166 w 860190"/>
                  <a:gd name="connsiteY10" fmla="*/ 120711 h 120711"/>
                  <a:gd name="connsiteX11" fmla="*/ 855175 w 860190"/>
                  <a:gd name="connsiteY11" fmla="*/ 97411 h 120711"/>
                  <a:gd name="connsiteX12" fmla="*/ 854851 w 860190"/>
                  <a:gd name="connsiteY12" fmla="*/ 95631 h 120711"/>
                  <a:gd name="connsiteX13" fmla="*/ 860190 w 860190"/>
                  <a:gd name="connsiteY13" fmla="*/ 96278 h 120711"/>
                  <a:gd name="connsiteX14" fmla="*/ 855013 w 860190"/>
                  <a:gd name="connsiteY14" fmla="*/ 95631 h 120711"/>
                  <a:gd name="connsiteX15" fmla="*/ 61165 w 860190"/>
                  <a:gd name="connsiteY15" fmla="*/ 1295 h 120711"/>
                  <a:gd name="connsiteX16" fmla="*/ 55826 w 860190"/>
                  <a:gd name="connsiteY16" fmla="*/ 647 h 120711"/>
                  <a:gd name="connsiteX17" fmla="*/ 50809 w 860190"/>
                  <a:gd name="connsiteY17" fmla="*/ 0 h 120711"/>
                  <a:gd name="connsiteX18" fmla="*/ 50809 w 860190"/>
                  <a:gd name="connsiteY18" fmla="*/ 0 h 120711"/>
                  <a:gd name="connsiteX19" fmla="*/ 50809 w 860190"/>
                  <a:gd name="connsiteY19" fmla="*/ 0 h 120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60190" h="120711">
                    <a:moveTo>
                      <a:pt x="7931" y="119579"/>
                    </a:moveTo>
                    <a:lnTo>
                      <a:pt x="57282" y="1780"/>
                    </a:lnTo>
                    <a:lnTo>
                      <a:pt x="851292" y="96278"/>
                    </a:lnTo>
                    <a:lnTo>
                      <a:pt x="7931" y="119579"/>
                    </a:lnTo>
                    <a:lnTo>
                      <a:pt x="7931" y="119579"/>
                    </a:lnTo>
                    <a:close/>
                    <a:moveTo>
                      <a:pt x="50809" y="0"/>
                    </a:moveTo>
                    <a:lnTo>
                      <a:pt x="50163" y="1456"/>
                    </a:lnTo>
                    <a:lnTo>
                      <a:pt x="0" y="119093"/>
                    </a:lnTo>
                    <a:lnTo>
                      <a:pt x="0" y="119093"/>
                    </a:lnTo>
                    <a:lnTo>
                      <a:pt x="5503" y="119902"/>
                    </a:lnTo>
                    <a:lnTo>
                      <a:pt x="11166" y="120711"/>
                    </a:lnTo>
                    <a:lnTo>
                      <a:pt x="855175" y="97411"/>
                    </a:lnTo>
                    <a:lnTo>
                      <a:pt x="854851" y="95631"/>
                    </a:lnTo>
                    <a:lnTo>
                      <a:pt x="860190" y="96278"/>
                    </a:lnTo>
                    <a:lnTo>
                      <a:pt x="855013" y="95631"/>
                    </a:lnTo>
                    <a:lnTo>
                      <a:pt x="61165" y="1295"/>
                    </a:lnTo>
                    <a:lnTo>
                      <a:pt x="55826" y="647"/>
                    </a:lnTo>
                    <a:lnTo>
                      <a:pt x="50809" y="0"/>
                    </a:lnTo>
                    <a:lnTo>
                      <a:pt x="50809" y="0"/>
                    </a:lnTo>
                    <a:lnTo>
                      <a:pt x="50809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35103318-ABDE-4A81-A8FE-C06C12F8593D}"/>
                  </a:ext>
                </a:extLst>
              </p:cNvPr>
              <p:cNvSpPr/>
              <p:nvPr/>
            </p:nvSpPr>
            <p:spPr>
              <a:xfrm>
                <a:off x="186861" y="3952407"/>
                <a:ext cx="1252906" cy="196115"/>
              </a:xfrm>
              <a:custGeom>
                <a:avLst/>
                <a:gdLst>
                  <a:gd name="connsiteX0" fmla="*/ 2912 w 1252906"/>
                  <a:gd name="connsiteY0" fmla="*/ 195630 h 196115"/>
                  <a:gd name="connsiteX1" fmla="*/ 0 w 1252906"/>
                  <a:gd name="connsiteY1" fmla="*/ 196116 h 196115"/>
                  <a:gd name="connsiteX2" fmla="*/ 0 w 1252906"/>
                  <a:gd name="connsiteY2" fmla="*/ 196116 h 196115"/>
                  <a:gd name="connsiteX3" fmla="*/ 2912 w 1252906"/>
                  <a:gd name="connsiteY3" fmla="*/ 195630 h 196115"/>
                  <a:gd name="connsiteX4" fmla="*/ 2912 w 1252906"/>
                  <a:gd name="connsiteY4" fmla="*/ 195630 h 196115"/>
                  <a:gd name="connsiteX5" fmla="*/ 22653 w 1252906"/>
                  <a:gd name="connsiteY5" fmla="*/ 193689 h 196115"/>
                  <a:gd name="connsiteX6" fmla="*/ 1056952 w 1252906"/>
                  <a:gd name="connsiteY6" fmla="*/ 2751 h 196115"/>
                  <a:gd name="connsiteX7" fmla="*/ 1242874 w 1252906"/>
                  <a:gd name="connsiteY7" fmla="*/ 156957 h 196115"/>
                  <a:gd name="connsiteX8" fmla="*/ 22653 w 1252906"/>
                  <a:gd name="connsiteY8" fmla="*/ 193689 h 196115"/>
                  <a:gd name="connsiteX9" fmla="*/ 22653 w 1252906"/>
                  <a:gd name="connsiteY9" fmla="*/ 193689 h 196115"/>
                  <a:gd name="connsiteX10" fmla="*/ 1064072 w 1252906"/>
                  <a:gd name="connsiteY10" fmla="*/ 0 h 196115"/>
                  <a:gd name="connsiteX11" fmla="*/ 1064072 w 1252906"/>
                  <a:gd name="connsiteY11" fmla="*/ 0 h 196115"/>
                  <a:gd name="connsiteX12" fmla="*/ 1053231 w 1252906"/>
                  <a:gd name="connsiteY12" fmla="*/ 1942 h 196115"/>
                  <a:gd name="connsiteX13" fmla="*/ 1050965 w 1252906"/>
                  <a:gd name="connsiteY13" fmla="*/ 2427 h 196115"/>
                  <a:gd name="connsiteX14" fmla="*/ 16504 w 1252906"/>
                  <a:gd name="connsiteY14" fmla="*/ 193203 h 196115"/>
                  <a:gd name="connsiteX15" fmla="*/ 16990 w 1252906"/>
                  <a:gd name="connsiteY15" fmla="*/ 194497 h 196115"/>
                  <a:gd name="connsiteX16" fmla="*/ 17475 w 1252906"/>
                  <a:gd name="connsiteY16" fmla="*/ 195792 h 196115"/>
                  <a:gd name="connsiteX17" fmla="*/ 1238990 w 1252906"/>
                  <a:gd name="connsiteY17" fmla="*/ 159061 h 196115"/>
                  <a:gd name="connsiteX18" fmla="*/ 1252906 w 1252906"/>
                  <a:gd name="connsiteY18" fmla="*/ 156148 h 196115"/>
                  <a:gd name="connsiteX19" fmla="*/ 1066175 w 1252906"/>
                  <a:gd name="connsiteY19" fmla="*/ 2104 h 196115"/>
                  <a:gd name="connsiteX20" fmla="*/ 1065042 w 1252906"/>
                  <a:gd name="connsiteY20" fmla="*/ 1133 h 196115"/>
                  <a:gd name="connsiteX21" fmla="*/ 1064072 w 1252906"/>
                  <a:gd name="connsiteY21" fmla="*/ 0 h 196115"/>
                  <a:gd name="connsiteX22" fmla="*/ 1064072 w 1252906"/>
                  <a:gd name="connsiteY22" fmla="*/ 0 h 196115"/>
                  <a:gd name="connsiteX23" fmla="*/ 1064072 w 1252906"/>
                  <a:gd name="connsiteY23" fmla="*/ 0 h 196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52906" h="196115">
                    <a:moveTo>
                      <a:pt x="2912" y="195630"/>
                    </a:moveTo>
                    <a:lnTo>
                      <a:pt x="0" y="196116"/>
                    </a:lnTo>
                    <a:lnTo>
                      <a:pt x="0" y="196116"/>
                    </a:lnTo>
                    <a:lnTo>
                      <a:pt x="2912" y="195630"/>
                    </a:lnTo>
                    <a:lnTo>
                      <a:pt x="2912" y="195630"/>
                    </a:lnTo>
                    <a:close/>
                    <a:moveTo>
                      <a:pt x="22653" y="193689"/>
                    </a:moveTo>
                    <a:lnTo>
                      <a:pt x="1056952" y="2751"/>
                    </a:lnTo>
                    <a:lnTo>
                      <a:pt x="1242874" y="156957"/>
                    </a:lnTo>
                    <a:lnTo>
                      <a:pt x="22653" y="193689"/>
                    </a:lnTo>
                    <a:lnTo>
                      <a:pt x="22653" y="193689"/>
                    </a:lnTo>
                    <a:close/>
                    <a:moveTo>
                      <a:pt x="1064072" y="0"/>
                    </a:moveTo>
                    <a:lnTo>
                      <a:pt x="1064072" y="0"/>
                    </a:lnTo>
                    <a:lnTo>
                      <a:pt x="1053231" y="1942"/>
                    </a:lnTo>
                    <a:lnTo>
                      <a:pt x="1050965" y="2427"/>
                    </a:lnTo>
                    <a:lnTo>
                      <a:pt x="16504" y="193203"/>
                    </a:lnTo>
                    <a:lnTo>
                      <a:pt x="16990" y="194497"/>
                    </a:lnTo>
                    <a:lnTo>
                      <a:pt x="17475" y="195792"/>
                    </a:lnTo>
                    <a:lnTo>
                      <a:pt x="1238990" y="159061"/>
                    </a:lnTo>
                    <a:lnTo>
                      <a:pt x="1252906" y="156148"/>
                    </a:lnTo>
                    <a:lnTo>
                      <a:pt x="1066175" y="2104"/>
                    </a:lnTo>
                    <a:lnTo>
                      <a:pt x="1065042" y="1133"/>
                    </a:lnTo>
                    <a:lnTo>
                      <a:pt x="1064072" y="0"/>
                    </a:lnTo>
                    <a:lnTo>
                      <a:pt x="1064072" y="0"/>
                    </a:lnTo>
                    <a:lnTo>
                      <a:pt x="1064072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97CBF968-F07B-41DB-B5B1-BADA092C13F1}"/>
                  </a:ext>
                </a:extLst>
              </p:cNvPr>
              <p:cNvSpPr/>
              <p:nvPr/>
            </p:nvSpPr>
            <p:spPr>
              <a:xfrm>
                <a:off x="1440090" y="3922310"/>
                <a:ext cx="1193683" cy="188186"/>
              </a:xfrm>
              <a:custGeom>
                <a:avLst/>
                <a:gdLst>
                  <a:gd name="connsiteX0" fmla="*/ 6311 w 1193683"/>
                  <a:gd name="connsiteY0" fmla="*/ 186731 h 188186"/>
                  <a:gd name="connsiteX1" fmla="*/ 890773 w 1193683"/>
                  <a:gd name="connsiteY1" fmla="*/ 2913 h 188186"/>
                  <a:gd name="connsiteX2" fmla="*/ 1184298 w 1193683"/>
                  <a:gd name="connsiteY2" fmla="*/ 151456 h 188186"/>
                  <a:gd name="connsiteX3" fmla="*/ 6311 w 1193683"/>
                  <a:gd name="connsiteY3" fmla="*/ 186731 h 188186"/>
                  <a:gd name="connsiteX4" fmla="*/ 6311 w 1193683"/>
                  <a:gd name="connsiteY4" fmla="*/ 186731 h 188186"/>
                  <a:gd name="connsiteX5" fmla="*/ 895789 w 1193683"/>
                  <a:gd name="connsiteY5" fmla="*/ 0 h 188186"/>
                  <a:gd name="connsiteX6" fmla="*/ 884624 w 1193683"/>
                  <a:gd name="connsiteY6" fmla="*/ 2265 h 188186"/>
                  <a:gd name="connsiteX7" fmla="*/ 0 w 1193683"/>
                  <a:gd name="connsiteY7" fmla="*/ 185921 h 188186"/>
                  <a:gd name="connsiteX8" fmla="*/ 1295 w 1193683"/>
                  <a:gd name="connsiteY8" fmla="*/ 187054 h 188186"/>
                  <a:gd name="connsiteX9" fmla="*/ 2752 w 1193683"/>
                  <a:gd name="connsiteY9" fmla="*/ 188187 h 188186"/>
                  <a:gd name="connsiteX10" fmla="*/ 1181872 w 1193683"/>
                  <a:gd name="connsiteY10" fmla="*/ 152750 h 188186"/>
                  <a:gd name="connsiteX11" fmla="*/ 1193684 w 1193683"/>
                  <a:gd name="connsiteY11" fmla="*/ 149999 h 188186"/>
                  <a:gd name="connsiteX12" fmla="*/ 1193684 w 1193683"/>
                  <a:gd name="connsiteY12" fmla="*/ 149999 h 188186"/>
                  <a:gd name="connsiteX13" fmla="*/ 1193684 w 1193683"/>
                  <a:gd name="connsiteY13" fmla="*/ 149999 h 188186"/>
                  <a:gd name="connsiteX14" fmla="*/ 899349 w 1193683"/>
                  <a:gd name="connsiteY14" fmla="*/ 1618 h 188186"/>
                  <a:gd name="connsiteX15" fmla="*/ 897407 w 1193683"/>
                  <a:gd name="connsiteY15" fmla="*/ 647 h 188186"/>
                  <a:gd name="connsiteX16" fmla="*/ 895789 w 1193683"/>
                  <a:gd name="connsiteY16" fmla="*/ 0 h 188186"/>
                  <a:gd name="connsiteX17" fmla="*/ 895789 w 1193683"/>
                  <a:gd name="connsiteY17" fmla="*/ 0 h 188186"/>
                  <a:gd name="connsiteX18" fmla="*/ 895789 w 1193683"/>
                  <a:gd name="connsiteY18" fmla="*/ 0 h 188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93683" h="188186">
                    <a:moveTo>
                      <a:pt x="6311" y="186731"/>
                    </a:moveTo>
                    <a:lnTo>
                      <a:pt x="890773" y="2913"/>
                    </a:lnTo>
                    <a:lnTo>
                      <a:pt x="1184298" y="151456"/>
                    </a:lnTo>
                    <a:lnTo>
                      <a:pt x="6311" y="186731"/>
                    </a:lnTo>
                    <a:lnTo>
                      <a:pt x="6311" y="186731"/>
                    </a:lnTo>
                    <a:close/>
                    <a:moveTo>
                      <a:pt x="895789" y="0"/>
                    </a:moveTo>
                    <a:lnTo>
                      <a:pt x="884624" y="2265"/>
                    </a:lnTo>
                    <a:lnTo>
                      <a:pt x="0" y="185921"/>
                    </a:lnTo>
                    <a:lnTo>
                      <a:pt x="1295" y="187054"/>
                    </a:lnTo>
                    <a:lnTo>
                      <a:pt x="2752" y="188187"/>
                    </a:lnTo>
                    <a:lnTo>
                      <a:pt x="1181872" y="152750"/>
                    </a:lnTo>
                    <a:lnTo>
                      <a:pt x="1193684" y="149999"/>
                    </a:lnTo>
                    <a:lnTo>
                      <a:pt x="1193684" y="149999"/>
                    </a:lnTo>
                    <a:lnTo>
                      <a:pt x="1193684" y="149999"/>
                    </a:lnTo>
                    <a:lnTo>
                      <a:pt x="899349" y="1618"/>
                    </a:lnTo>
                    <a:lnTo>
                      <a:pt x="897407" y="647"/>
                    </a:lnTo>
                    <a:lnTo>
                      <a:pt x="895789" y="0"/>
                    </a:lnTo>
                    <a:lnTo>
                      <a:pt x="895789" y="0"/>
                    </a:lnTo>
                    <a:lnTo>
                      <a:pt x="895789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6970445C-B8AF-4689-A371-775B7D38334A}"/>
                  </a:ext>
                </a:extLst>
              </p:cNvPr>
              <p:cNvSpPr/>
              <p:nvPr/>
            </p:nvSpPr>
            <p:spPr>
              <a:xfrm>
                <a:off x="2633935" y="3666971"/>
                <a:ext cx="1153068" cy="407765"/>
              </a:xfrm>
              <a:custGeom>
                <a:avLst/>
                <a:gdLst>
                  <a:gd name="connsiteX0" fmla="*/ 6796 w 1153068"/>
                  <a:gd name="connsiteY0" fmla="*/ 406309 h 407765"/>
                  <a:gd name="connsiteX1" fmla="*/ 760028 w 1153068"/>
                  <a:gd name="connsiteY1" fmla="*/ 2913 h 407765"/>
                  <a:gd name="connsiteX2" fmla="*/ 1144492 w 1153068"/>
                  <a:gd name="connsiteY2" fmla="*/ 372166 h 407765"/>
                  <a:gd name="connsiteX3" fmla="*/ 6796 w 1153068"/>
                  <a:gd name="connsiteY3" fmla="*/ 406309 h 407765"/>
                  <a:gd name="connsiteX4" fmla="*/ 6796 w 1153068"/>
                  <a:gd name="connsiteY4" fmla="*/ 406309 h 407765"/>
                  <a:gd name="connsiteX5" fmla="*/ 762941 w 1153068"/>
                  <a:gd name="connsiteY5" fmla="*/ 0 h 407765"/>
                  <a:gd name="connsiteX6" fmla="*/ 753556 w 1153068"/>
                  <a:gd name="connsiteY6" fmla="*/ 2265 h 407765"/>
                  <a:gd name="connsiteX7" fmla="*/ 0 w 1153068"/>
                  <a:gd name="connsiteY7" fmla="*/ 405500 h 407765"/>
                  <a:gd name="connsiteX8" fmla="*/ 0 w 1153068"/>
                  <a:gd name="connsiteY8" fmla="*/ 405500 h 407765"/>
                  <a:gd name="connsiteX9" fmla="*/ 2104 w 1153068"/>
                  <a:gd name="connsiteY9" fmla="*/ 406632 h 407765"/>
                  <a:gd name="connsiteX10" fmla="*/ 4369 w 1153068"/>
                  <a:gd name="connsiteY10" fmla="*/ 407765 h 407765"/>
                  <a:gd name="connsiteX11" fmla="*/ 1143360 w 1153068"/>
                  <a:gd name="connsiteY11" fmla="*/ 373623 h 407765"/>
                  <a:gd name="connsiteX12" fmla="*/ 1153069 w 1153068"/>
                  <a:gd name="connsiteY12" fmla="*/ 370872 h 407765"/>
                  <a:gd name="connsiteX13" fmla="*/ 1153069 w 1153068"/>
                  <a:gd name="connsiteY13" fmla="*/ 370872 h 407765"/>
                  <a:gd name="connsiteX14" fmla="*/ 1153069 w 1153068"/>
                  <a:gd name="connsiteY14" fmla="*/ 370872 h 407765"/>
                  <a:gd name="connsiteX15" fmla="*/ 767958 w 1153068"/>
                  <a:gd name="connsiteY15" fmla="*/ 1780 h 407765"/>
                  <a:gd name="connsiteX16" fmla="*/ 765530 w 1153068"/>
                  <a:gd name="connsiteY16" fmla="*/ 809 h 407765"/>
                  <a:gd name="connsiteX17" fmla="*/ 762941 w 1153068"/>
                  <a:gd name="connsiteY17" fmla="*/ 0 h 407765"/>
                  <a:gd name="connsiteX18" fmla="*/ 762941 w 1153068"/>
                  <a:gd name="connsiteY18" fmla="*/ 0 h 407765"/>
                  <a:gd name="connsiteX19" fmla="*/ 762941 w 1153068"/>
                  <a:gd name="connsiteY19" fmla="*/ 0 h 40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53068" h="407765">
                    <a:moveTo>
                      <a:pt x="6796" y="406309"/>
                    </a:moveTo>
                    <a:lnTo>
                      <a:pt x="760028" y="2913"/>
                    </a:lnTo>
                    <a:lnTo>
                      <a:pt x="1144492" y="372166"/>
                    </a:lnTo>
                    <a:lnTo>
                      <a:pt x="6796" y="406309"/>
                    </a:lnTo>
                    <a:lnTo>
                      <a:pt x="6796" y="406309"/>
                    </a:lnTo>
                    <a:close/>
                    <a:moveTo>
                      <a:pt x="762941" y="0"/>
                    </a:moveTo>
                    <a:lnTo>
                      <a:pt x="753556" y="2265"/>
                    </a:lnTo>
                    <a:lnTo>
                      <a:pt x="0" y="405500"/>
                    </a:lnTo>
                    <a:lnTo>
                      <a:pt x="0" y="405500"/>
                    </a:lnTo>
                    <a:lnTo>
                      <a:pt x="2104" y="406632"/>
                    </a:lnTo>
                    <a:lnTo>
                      <a:pt x="4369" y="407765"/>
                    </a:lnTo>
                    <a:lnTo>
                      <a:pt x="1143360" y="373623"/>
                    </a:lnTo>
                    <a:lnTo>
                      <a:pt x="1153069" y="370872"/>
                    </a:lnTo>
                    <a:lnTo>
                      <a:pt x="1153069" y="370872"/>
                    </a:lnTo>
                    <a:lnTo>
                      <a:pt x="1153069" y="370872"/>
                    </a:lnTo>
                    <a:lnTo>
                      <a:pt x="767958" y="1780"/>
                    </a:lnTo>
                    <a:lnTo>
                      <a:pt x="765530" y="809"/>
                    </a:lnTo>
                    <a:lnTo>
                      <a:pt x="762941" y="0"/>
                    </a:lnTo>
                    <a:lnTo>
                      <a:pt x="762941" y="0"/>
                    </a:lnTo>
                    <a:lnTo>
                      <a:pt x="762941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18AD92FA-D862-4392-A036-D6F7D250296A}"/>
                  </a:ext>
                </a:extLst>
              </p:cNvPr>
              <p:cNvSpPr/>
              <p:nvPr/>
            </p:nvSpPr>
            <p:spPr>
              <a:xfrm>
                <a:off x="3787004" y="3865029"/>
                <a:ext cx="1114395" cy="175079"/>
              </a:xfrm>
              <a:custGeom>
                <a:avLst/>
                <a:gdLst>
                  <a:gd name="connsiteX0" fmla="*/ 7282 w 1114395"/>
                  <a:gd name="connsiteY0" fmla="*/ 173624 h 175079"/>
                  <a:gd name="connsiteX1" fmla="*/ 618929 w 1114395"/>
                  <a:gd name="connsiteY1" fmla="*/ 2751 h 175079"/>
                  <a:gd name="connsiteX2" fmla="*/ 1106952 w 1114395"/>
                  <a:gd name="connsiteY2" fmla="*/ 140614 h 175079"/>
                  <a:gd name="connsiteX3" fmla="*/ 7282 w 1114395"/>
                  <a:gd name="connsiteY3" fmla="*/ 173624 h 175079"/>
                  <a:gd name="connsiteX4" fmla="*/ 7282 w 1114395"/>
                  <a:gd name="connsiteY4" fmla="*/ 173624 h 175079"/>
                  <a:gd name="connsiteX5" fmla="*/ 619900 w 1114395"/>
                  <a:gd name="connsiteY5" fmla="*/ 0 h 175079"/>
                  <a:gd name="connsiteX6" fmla="*/ 612132 w 1114395"/>
                  <a:gd name="connsiteY6" fmla="*/ 2104 h 175079"/>
                  <a:gd name="connsiteX7" fmla="*/ 0 w 1114395"/>
                  <a:gd name="connsiteY7" fmla="*/ 172815 h 175079"/>
                  <a:gd name="connsiteX8" fmla="*/ 0 w 1114395"/>
                  <a:gd name="connsiteY8" fmla="*/ 172815 h 175079"/>
                  <a:gd name="connsiteX9" fmla="*/ 3074 w 1114395"/>
                  <a:gd name="connsiteY9" fmla="*/ 173947 h 175079"/>
                  <a:gd name="connsiteX10" fmla="*/ 6149 w 1114395"/>
                  <a:gd name="connsiteY10" fmla="*/ 175080 h 175079"/>
                  <a:gd name="connsiteX11" fmla="*/ 1106628 w 1114395"/>
                  <a:gd name="connsiteY11" fmla="*/ 142070 h 175079"/>
                  <a:gd name="connsiteX12" fmla="*/ 1114396 w 1114395"/>
                  <a:gd name="connsiteY12" fmla="*/ 139481 h 175079"/>
                  <a:gd name="connsiteX13" fmla="*/ 1114396 w 1114395"/>
                  <a:gd name="connsiteY13" fmla="*/ 139481 h 175079"/>
                  <a:gd name="connsiteX14" fmla="*/ 1114396 w 1114395"/>
                  <a:gd name="connsiteY14" fmla="*/ 139481 h 175079"/>
                  <a:gd name="connsiteX15" fmla="*/ 626211 w 1114395"/>
                  <a:gd name="connsiteY15" fmla="*/ 1780 h 175079"/>
                  <a:gd name="connsiteX16" fmla="*/ 623136 w 1114395"/>
                  <a:gd name="connsiteY16" fmla="*/ 971 h 175079"/>
                  <a:gd name="connsiteX17" fmla="*/ 619900 w 1114395"/>
                  <a:gd name="connsiteY17" fmla="*/ 0 h 175079"/>
                  <a:gd name="connsiteX18" fmla="*/ 619900 w 1114395"/>
                  <a:gd name="connsiteY18" fmla="*/ 0 h 175079"/>
                  <a:gd name="connsiteX19" fmla="*/ 619900 w 1114395"/>
                  <a:gd name="connsiteY19" fmla="*/ 0 h 175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14395" h="175079">
                    <a:moveTo>
                      <a:pt x="7282" y="173624"/>
                    </a:moveTo>
                    <a:lnTo>
                      <a:pt x="618929" y="2751"/>
                    </a:lnTo>
                    <a:lnTo>
                      <a:pt x="1106952" y="140614"/>
                    </a:lnTo>
                    <a:lnTo>
                      <a:pt x="7282" y="173624"/>
                    </a:lnTo>
                    <a:lnTo>
                      <a:pt x="7282" y="173624"/>
                    </a:lnTo>
                    <a:close/>
                    <a:moveTo>
                      <a:pt x="619900" y="0"/>
                    </a:moveTo>
                    <a:lnTo>
                      <a:pt x="612132" y="2104"/>
                    </a:lnTo>
                    <a:lnTo>
                      <a:pt x="0" y="172815"/>
                    </a:lnTo>
                    <a:lnTo>
                      <a:pt x="0" y="172815"/>
                    </a:lnTo>
                    <a:lnTo>
                      <a:pt x="3074" y="173947"/>
                    </a:lnTo>
                    <a:lnTo>
                      <a:pt x="6149" y="175080"/>
                    </a:lnTo>
                    <a:lnTo>
                      <a:pt x="1106628" y="142070"/>
                    </a:lnTo>
                    <a:lnTo>
                      <a:pt x="1114396" y="139481"/>
                    </a:lnTo>
                    <a:lnTo>
                      <a:pt x="1114396" y="139481"/>
                    </a:lnTo>
                    <a:lnTo>
                      <a:pt x="1114396" y="139481"/>
                    </a:lnTo>
                    <a:lnTo>
                      <a:pt x="626211" y="1780"/>
                    </a:lnTo>
                    <a:lnTo>
                      <a:pt x="623136" y="971"/>
                    </a:lnTo>
                    <a:lnTo>
                      <a:pt x="619900" y="0"/>
                    </a:lnTo>
                    <a:lnTo>
                      <a:pt x="619900" y="0"/>
                    </a:lnTo>
                    <a:lnTo>
                      <a:pt x="619900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939E5599-B55C-43DD-9927-AFB6DBDA4239}"/>
                  </a:ext>
                </a:extLst>
              </p:cNvPr>
              <p:cNvSpPr/>
              <p:nvPr/>
            </p:nvSpPr>
            <p:spPr>
              <a:xfrm>
                <a:off x="4901400" y="3837683"/>
                <a:ext cx="1077826" cy="169092"/>
              </a:xfrm>
              <a:custGeom>
                <a:avLst/>
                <a:gdLst>
                  <a:gd name="connsiteX0" fmla="*/ 7605 w 1077826"/>
                  <a:gd name="connsiteY0" fmla="*/ 167475 h 169092"/>
                  <a:gd name="connsiteX1" fmla="*/ 495305 w 1077826"/>
                  <a:gd name="connsiteY1" fmla="*/ 2589 h 169092"/>
                  <a:gd name="connsiteX2" fmla="*/ 1071030 w 1077826"/>
                  <a:gd name="connsiteY2" fmla="*/ 135598 h 169092"/>
                  <a:gd name="connsiteX3" fmla="*/ 7605 w 1077826"/>
                  <a:gd name="connsiteY3" fmla="*/ 167475 h 169092"/>
                  <a:gd name="connsiteX4" fmla="*/ 7605 w 1077826"/>
                  <a:gd name="connsiteY4" fmla="*/ 167475 h 169092"/>
                  <a:gd name="connsiteX5" fmla="*/ 494496 w 1077826"/>
                  <a:gd name="connsiteY5" fmla="*/ 0 h 169092"/>
                  <a:gd name="connsiteX6" fmla="*/ 488347 w 1077826"/>
                  <a:gd name="connsiteY6" fmla="*/ 2104 h 169092"/>
                  <a:gd name="connsiteX7" fmla="*/ 0 w 1077826"/>
                  <a:gd name="connsiteY7" fmla="*/ 166828 h 169092"/>
                  <a:gd name="connsiteX8" fmla="*/ 0 w 1077826"/>
                  <a:gd name="connsiteY8" fmla="*/ 166828 h 169092"/>
                  <a:gd name="connsiteX9" fmla="*/ 3883 w 1077826"/>
                  <a:gd name="connsiteY9" fmla="*/ 167960 h 169092"/>
                  <a:gd name="connsiteX10" fmla="*/ 7605 w 1077826"/>
                  <a:gd name="connsiteY10" fmla="*/ 169093 h 169092"/>
                  <a:gd name="connsiteX11" fmla="*/ 1072001 w 1077826"/>
                  <a:gd name="connsiteY11" fmla="*/ 137216 h 169092"/>
                  <a:gd name="connsiteX12" fmla="*/ 1072001 w 1077826"/>
                  <a:gd name="connsiteY12" fmla="*/ 137216 h 169092"/>
                  <a:gd name="connsiteX13" fmla="*/ 1074914 w 1077826"/>
                  <a:gd name="connsiteY13" fmla="*/ 135922 h 169092"/>
                  <a:gd name="connsiteX14" fmla="*/ 1077826 w 1077826"/>
                  <a:gd name="connsiteY14" fmla="*/ 134627 h 169092"/>
                  <a:gd name="connsiteX15" fmla="*/ 501778 w 1077826"/>
                  <a:gd name="connsiteY15" fmla="*/ 1780 h 169092"/>
                  <a:gd name="connsiteX16" fmla="*/ 498055 w 1077826"/>
                  <a:gd name="connsiteY16" fmla="*/ 971 h 169092"/>
                  <a:gd name="connsiteX17" fmla="*/ 494496 w 1077826"/>
                  <a:gd name="connsiteY17" fmla="*/ 0 h 169092"/>
                  <a:gd name="connsiteX18" fmla="*/ 494496 w 1077826"/>
                  <a:gd name="connsiteY18" fmla="*/ 0 h 169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77826" h="169092">
                    <a:moveTo>
                      <a:pt x="7605" y="167475"/>
                    </a:moveTo>
                    <a:lnTo>
                      <a:pt x="495305" y="2589"/>
                    </a:lnTo>
                    <a:lnTo>
                      <a:pt x="1071030" y="135598"/>
                    </a:lnTo>
                    <a:lnTo>
                      <a:pt x="7605" y="167475"/>
                    </a:lnTo>
                    <a:lnTo>
                      <a:pt x="7605" y="167475"/>
                    </a:lnTo>
                    <a:close/>
                    <a:moveTo>
                      <a:pt x="494496" y="0"/>
                    </a:moveTo>
                    <a:lnTo>
                      <a:pt x="488347" y="2104"/>
                    </a:lnTo>
                    <a:lnTo>
                      <a:pt x="0" y="166828"/>
                    </a:lnTo>
                    <a:lnTo>
                      <a:pt x="0" y="166828"/>
                    </a:lnTo>
                    <a:lnTo>
                      <a:pt x="3883" y="167960"/>
                    </a:lnTo>
                    <a:lnTo>
                      <a:pt x="7605" y="169093"/>
                    </a:lnTo>
                    <a:lnTo>
                      <a:pt x="1072001" y="137216"/>
                    </a:lnTo>
                    <a:lnTo>
                      <a:pt x="1072001" y="137216"/>
                    </a:lnTo>
                    <a:lnTo>
                      <a:pt x="1074914" y="135922"/>
                    </a:lnTo>
                    <a:lnTo>
                      <a:pt x="1077826" y="134627"/>
                    </a:lnTo>
                    <a:lnTo>
                      <a:pt x="501778" y="1780"/>
                    </a:lnTo>
                    <a:lnTo>
                      <a:pt x="498055" y="971"/>
                    </a:lnTo>
                    <a:lnTo>
                      <a:pt x="494496" y="0"/>
                    </a:lnTo>
                    <a:lnTo>
                      <a:pt x="494496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B9DE6F5C-E5C7-40A9-A519-EA95131B3B37}"/>
                  </a:ext>
                </a:extLst>
              </p:cNvPr>
              <p:cNvSpPr/>
              <p:nvPr/>
            </p:nvSpPr>
            <p:spPr>
              <a:xfrm>
                <a:off x="5973401" y="3811307"/>
                <a:ext cx="1048700" cy="163591"/>
              </a:xfrm>
              <a:custGeom>
                <a:avLst/>
                <a:gdLst>
                  <a:gd name="connsiteX0" fmla="*/ 13754 w 1048700"/>
                  <a:gd name="connsiteY0" fmla="*/ 161488 h 163591"/>
                  <a:gd name="connsiteX1" fmla="*/ 384787 w 1048700"/>
                  <a:gd name="connsiteY1" fmla="*/ 2265 h 163591"/>
                  <a:gd name="connsiteX2" fmla="*/ 1042713 w 1048700"/>
                  <a:gd name="connsiteY2" fmla="*/ 130582 h 163591"/>
                  <a:gd name="connsiteX3" fmla="*/ 13754 w 1048700"/>
                  <a:gd name="connsiteY3" fmla="*/ 161488 h 163591"/>
                  <a:gd name="connsiteX4" fmla="*/ 13754 w 1048700"/>
                  <a:gd name="connsiteY4" fmla="*/ 161488 h 163591"/>
                  <a:gd name="connsiteX5" fmla="*/ 382199 w 1048700"/>
                  <a:gd name="connsiteY5" fmla="*/ 0 h 163591"/>
                  <a:gd name="connsiteX6" fmla="*/ 382199 w 1048700"/>
                  <a:gd name="connsiteY6" fmla="*/ 0 h 163591"/>
                  <a:gd name="connsiteX7" fmla="*/ 378315 w 1048700"/>
                  <a:gd name="connsiteY7" fmla="*/ 1618 h 163591"/>
                  <a:gd name="connsiteX8" fmla="*/ 377507 w 1048700"/>
                  <a:gd name="connsiteY8" fmla="*/ 1942 h 163591"/>
                  <a:gd name="connsiteX9" fmla="*/ 5825 w 1048700"/>
                  <a:gd name="connsiteY9" fmla="*/ 161003 h 163591"/>
                  <a:gd name="connsiteX10" fmla="*/ 2912 w 1048700"/>
                  <a:gd name="connsiteY10" fmla="*/ 162297 h 163591"/>
                  <a:gd name="connsiteX11" fmla="*/ 0 w 1048700"/>
                  <a:gd name="connsiteY11" fmla="*/ 163591 h 163591"/>
                  <a:gd name="connsiteX12" fmla="*/ 0 w 1048700"/>
                  <a:gd name="connsiteY12" fmla="*/ 163591 h 163591"/>
                  <a:gd name="connsiteX13" fmla="*/ 5825 w 1048700"/>
                  <a:gd name="connsiteY13" fmla="*/ 161003 h 163591"/>
                  <a:gd name="connsiteX14" fmla="*/ 10194 w 1048700"/>
                  <a:gd name="connsiteY14" fmla="*/ 162135 h 163591"/>
                  <a:gd name="connsiteX15" fmla="*/ 14562 w 1048700"/>
                  <a:gd name="connsiteY15" fmla="*/ 163106 h 163591"/>
                  <a:gd name="connsiteX16" fmla="*/ 1044493 w 1048700"/>
                  <a:gd name="connsiteY16" fmla="*/ 132200 h 163591"/>
                  <a:gd name="connsiteX17" fmla="*/ 1044493 w 1048700"/>
                  <a:gd name="connsiteY17" fmla="*/ 132200 h 163591"/>
                  <a:gd name="connsiteX18" fmla="*/ 1045302 w 1048700"/>
                  <a:gd name="connsiteY18" fmla="*/ 131715 h 163591"/>
                  <a:gd name="connsiteX19" fmla="*/ 1048700 w 1048700"/>
                  <a:gd name="connsiteY19" fmla="*/ 129773 h 163591"/>
                  <a:gd name="connsiteX20" fmla="*/ 390451 w 1048700"/>
                  <a:gd name="connsiteY20" fmla="*/ 1618 h 163591"/>
                  <a:gd name="connsiteX21" fmla="*/ 386244 w 1048700"/>
                  <a:gd name="connsiteY21" fmla="*/ 809 h 163591"/>
                  <a:gd name="connsiteX22" fmla="*/ 382199 w 1048700"/>
                  <a:gd name="connsiteY22" fmla="*/ 0 h 163591"/>
                  <a:gd name="connsiteX23" fmla="*/ 382199 w 1048700"/>
                  <a:gd name="connsiteY23" fmla="*/ 0 h 163591"/>
                  <a:gd name="connsiteX24" fmla="*/ 382199 w 1048700"/>
                  <a:gd name="connsiteY24" fmla="*/ 0 h 163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48700" h="163591">
                    <a:moveTo>
                      <a:pt x="13754" y="161488"/>
                    </a:moveTo>
                    <a:lnTo>
                      <a:pt x="384787" y="2265"/>
                    </a:lnTo>
                    <a:lnTo>
                      <a:pt x="1042713" y="130582"/>
                    </a:lnTo>
                    <a:lnTo>
                      <a:pt x="13754" y="161488"/>
                    </a:lnTo>
                    <a:lnTo>
                      <a:pt x="13754" y="161488"/>
                    </a:lnTo>
                    <a:close/>
                    <a:moveTo>
                      <a:pt x="382199" y="0"/>
                    </a:moveTo>
                    <a:lnTo>
                      <a:pt x="382199" y="0"/>
                    </a:lnTo>
                    <a:lnTo>
                      <a:pt x="378315" y="1618"/>
                    </a:lnTo>
                    <a:lnTo>
                      <a:pt x="377507" y="1942"/>
                    </a:lnTo>
                    <a:lnTo>
                      <a:pt x="5825" y="161003"/>
                    </a:lnTo>
                    <a:lnTo>
                      <a:pt x="2912" y="162297"/>
                    </a:lnTo>
                    <a:lnTo>
                      <a:pt x="0" y="163591"/>
                    </a:lnTo>
                    <a:lnTo>
                      <a:pt x="0" y="163591"/>
                    </a:lnTo>
                    <a:lnTo>
                      <a:pt x="5825" y="161003"/>
                    </a:lnTo>
                    <a:lnTo>
                      <a:pt x="10194" y="162135"/>
                    </a:lnTo>
                    <a:lnTo>
                      <a:pt x="14562" y="163106"/>
                    </a:lnTo>
                    <a:lnTo>
                      <a:pt x="1044493" y="132200"/>
                    </a:lnTo>
                    <a:lnTo>
                      <a:pt x="1044493" y="132200"/>
                    </a:lnTo>
                    <a:lnTo>
                      <a:pt x="1045302" y="131715"/>
                    </a:lnTo>
                    <a:lnTo>
                      <a:pt x="1048700" y="129773"/>
                    </a:lnTo>
                    <a:lnTo>
                      <a:pt x="390451" y="1618"/>
                    </a:lnTo>
                    <a:lnTo>
                      <a:pt x="386244" y="809"/>
                    </a:lnTo>
                    <a:lnTo>
                      <a:pt x="382199" y="0"/>
                    </a:lnTo>
                    <a:lnTo>
                      <a:pt x="382199" y="0"/>
                    </a:lnTo>
                    <a:lnTo>
                      <a:pt x="382199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4F6C7795-2DE3-4877-B889-123F8C90F815}"/>
                  </a:ext>
                </a:extLst>
              </p:cNvPr>
              <p:cNvSpPr/>
              <p:nvPr/>
            </p:nvSpPr>
            <p:spPr>
              <a:xfrm>
                <a:off x="7018056" y="3910821"/>
                <a:ext cx="1014395" cy="121034"/>
              </a:xfrm>
              <a:custGeom>
                <a:avLst/>
                <a:gdLst>
                  <a:gd name="connsiteX0" fmla="*/ 809 w 1014395"/>
                  <a:gd name="connsiteY0" fmla="*/ 32200 h 121034"/>
                  <a:gd name="connsiteX1" fmla="*/ 0 w 1014395"/>
                  <a:gd name="connsiteY1" fmla="*/ 32686 h 121034"/>
                  <a:gd name="connsiteX2" fmla="*/ 0 w 1014395"/>
                  <a:gd name="connsiteY2" fmla="*/ 32686 h 121034"/>
                  <a:gd name="connsiteX3" fmla="*/ 809 w 1014395"/>
                  <a:gd name="connsiteY3" fmla="*/ 32200 h 121034"/>
                  <a:gd name="connsiteX4" fmla="*/ 809 w 1014395"/>
                  <a:gd name="connsiteY4" fmla="*/ 32200 h 121034"/>
                  <a:gd name="connsiteX5" fmla="*/ 12298 w 1014395"/>
                  <a:gd name="connsiteY5" fmla="*/ 30744 h 121034"/>
                  <a:gd name="connsiteX6" fmla="*/ 310678 w 1014395"/>
                  <a:gd name="connsiteY6" fmla="*/ 121035 h 121034"/>
                  <a:gd name="connsiteX7" fmla="*/ 1008408 w 1014395"/>
                  <a:gd name="connsiteY7" fmla="*/ 809 h 121034"/>
                  <a:gd name="connsiteX8" fmla="*/ 12298 w 1014395"/>
                  <a:gd name="connsiteY8" fmla="*/ 30744 h 121034"/>
                  <a:gd name="connsiteX9" fmla="*/ 12298 w 1014395"/>
                  <a:gd name="connsiteY9" fmla="*/ 30744 h 121034"/>
                  <a:gd name="connsiteX10" fmla="*/ 306633 w 1014395"/>
                  <a:gd name="connsiteY10" fmla="*/ 118770 h 121034"/>
                  <a:gd name="connsiteX11" fmla="*/ 306633 w 1014395"/>
                  <a:gd name="connsiteY11" fmla="*/ 118770 h 121034"/>
                  <a:gd name="connsiteX12" fmla="*/ 303881 w 1014395"/>
                  <a:gd name="connsiteY12" fmla="*/ 120388 h 121034"/>
                  <a:gd name="connsiteX13" fmla="*/ 303397 w 1014395"/>
                  <a:gd name="connsiteY13" fmla="*/ 120711 h 121034"/>
                  <a:gd name="connsiteX14" fmla="*/ 4530 w 1014395"/>
                  <a:gd name="connsiteY14" fmla="*/ 30259 h 121034"/>
                  <a:gd name="connsiteX15" fmla="*/ 9546 w 1014395"/>
                  <a:gd name="connsiteY15" fmla="*/ 31229 h 121034"/>
                  <a:gd name="connsiteX16" fmla="*/ 14562 w 1014395"/>
                  <a:gd name="connsiteY16" fmla="*/ 32200 h 121034"/>
                  <a:gd name="connsiteX17" fmla="*/ 1011646 w 1014395"/>
                  <a:gd name="connsiteY17" fmla="*/ 2265 h 121034"/>
                  <a:gd name="connsiteX18" fmla="*/ 1011646 w 1014395"/>
                  <a:gd name="connsiteY18" fmla="*/ 2265 h 121034"/>
                  <a:gd name="connsiteX19" fmla="*/ 1012132 w 1014395"/>
                  <a:gd name="connsiteY19" fmla="*/ 1942 h 121034"/>
                  <a:gd name="connsiteX20" fmla="*/ 1014233 w 1014395"/>
                  <a:gd name="connsiteY20" fmla="*/ 0 h 121034"/>
                  <a:gd name="connsiteX21" fmla="*/ 1014395 w 1014395"/>
                  <a:gd name="connsiteY21" fmla="*/ 0 h 121034"/>
                  <a:gd name="connsiteX22" fmla="*/ 1014395 w 1014395"/>
                  <a:gd name="connsiteY22" fmla="*/ 0 h 121034"/>
                  <a:gd name="connsiteX23" fmla="*/ 316341 w 1014395"/>
                  <a:gd name="connsiteY23" fmla="*/ 120388 h 121034"/>
                  <a:gd name="connsiteX24" fmla="*/ 311649 w 1014395"/>
                  <a:gd name="connsiteY24" fmla="*/ 119579 h 121034"/>
                  <a:gd name="connsiteX25" fmla="*/ 306633 w 1014395"/>
                  <a:gd name="connsiteY25" fmla="*/ 118770 h 121034"/>
                  <a:gd name="connsiteX26" fmla="*/ 306633 w 1014395"/>
                  <a:gd name="connsiteY26" fmla="*/ 118770 h 121034"/>
                  <a:gd name="connsiteX27" fmla="*/ 306633 w 1014395"/>
                  <a:gd name="connsiteY27" fmla="*/ 118770 h 121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14395" h="121034">
                    <a:moveTo>
                      <a:pt x="809" y="32200"/>
                    </a:moveTo>
                    <a:lnTo>
                      <a:pt x="0" y="32686"/>
                    </a:lnTo>
                    <a:lnTo>
                      <a:pt x="0" y="32686"/>
                    </a:lnTo>
                    <a:lnTo>
                      <a:pt x="809" y="32200"/>
                    </a:lnTo>
                    <a:lnTo>
                      <a:pt x="809" y="32200"/>
                    </a:lnTo>
                    <a:close/>
                    <a:moveTo>
                      <a:pt x="12298" y="30744"/>
                    </a:moveTo>
                    <a:lnTo>
                      <a:pt x="310678" y="121035"/>
                    </a:lnTo>
                    <a:lnTo>
                      <a:pt x="1008408" y="809"/>
                    </a:lnTo>
                    <a:lnTo>
                      <a:pt x="12298" y="30744"/>
                    </a:lnTo>
                    <a:lnTo>
                      <a:pt x="12298" y="30744"/>
                    </a:lnTo>
                    <a:close/>
                    <a:moveTo>
                      <a:pt x="306633" y="118770"/>
                    </a:moveTo>
                    <a:lnTo>
                      <a:pt x="306633" y="118770"/>
                    </a:lnTo>
                    <a:lnTo>
                      <a:pt x="303881" y="120388"/>
                    </a:lnTo>
                    <a:lnTo>
                      <a:pt x="303397" y="120711"/>
                    </a:lnTo>
                    <a:lnTo>
                      <a:pt x="4530" y="30259"/>
                    </a:lnTo>
                    <a:lnTo>
                      <a:pt x="9546" y="31229"/>
                    </a:lnTo>
                    <a:lnTo>
                      <a:pt x="14562" y="32200"/>
                    </a:lnTo>
                    <a:lnTo>
                      <a:pt x="1011646" y="2265"/>
                    </a:lnTo>
                    <a:lnTo>
                      <a:pt x="1011646" y="2265"/>
                    </a:lnTo>
                    <a:lnTo>
                      <a:pt x="1012132" y="1942"/>
                    </a:lnTo>
                    <a:lnTo>
                      <a:pt x="1014233" y="0"/>
                    </a:lnTo>
                    <a:lnTo>
                      <a:pt x="1014395" y="0"/>
                    </a:lnTo>
                    <a:lnTo>
                      <a:pt x="1014395" y="0"/>
                    </a:lnTo>
                    <a:lnTo>
                      <a:pt x="316341" y="120388"/>
                    </a:lnTo>
                    <a:lnTo>
                      <a:pt x="311649" y="119579"/>
                    </a:lnTo>
                    <a:lnTo>
                      <a:pt x="306633" y="118770"/>
                    </a:lnTo>
                    <a:lnTo>
                      <a:pt x="306633" y="118770"/>
                    </a:lnTo>
                    <a:lnTo>
                      <a:pt x="306633" y="11877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6829E151-64F0-40F6-B6DA-2CD7D164320B}"/>
                  </a:ext>
                </a:extLst>
              </p:cNvPr>
              <p:cNvSpPr/>
              <p:nvPr/>
            </p:nvSpPr>
            <p:spPr>
              <a:xfrm>
                <a:off x="8029378" y="3447879"/>
                <a:ext cx="1133812" cy="465046"/>
              </a:xfrm>
              <a:custGeom>
                <a:avLst/>
                <a:gdLst>
                  <a:gd name="connsiteX0" fmla="*/ 486 w 1133812"/>
                  <a:gd name="connsiteY0" fmla="*/ 464723 h 465046"/>
                  <a:gd name="connsiteX1" fmla="*/ 0 w 1133812"/>
                  <a:gd name="connsiteY1" fmla="*/ 465046 h 465046"/>
                  <a:gd name="connsiteX2" fmla="*/ 0 w 1133812"/>
                  <a:gd name="connsiteY2" fmla="*/ 465046 h 465046"/>
                  <a:gd name="connsiteX3" fmla="*/ 486 w 1133812"/>
                  <a:gd name="connsiteY3" fmla="*/ 464723 h 465046"/>
                  <a:gd name="connsiteX4" fmla="*/ 486 w 1133812"/>
                  <a:gd name="connsiteY4" fmla="*/ 464723 h 465046"/>
                  <a:gd name="connsiteX5" fmla="*/ 11164 w 1133812"/>
                  <a:gd name="connsiteY5" fmla="*/ 463266 h 465046"/>
                  <a:gd name="connsiteX6" fmla="*/ 168768 w 1133812"/>
                  <a:gd name="connsiteY6" fmla="*/ 314723 h 465046"/>
                  <a:gd name="connsiteX7" fmla="*/ 1128959 w 1133812"/>
                  <a:gd name="connsiteY7" fmla="*/ 647 h 465046"/>
                  <a:gd name="connsiteX8" fmla="*/ 11164 w 1133812"/>
                  <a:gd name="connsiteY8" fmla="*/ 463266 h 465046"/>
                  <a:gd name="connsiteX9" fmla="*/ 11164 w 1133812"/>
                  <a:gd name="connsiteY9" fmla="*/ 463266 h 465046"/>
                  <a:gd name="connsiteX10" fmla="*/ 163105 w 1133812"/>
                  <a:gd name="connsiteY10" fmla="*/ 312620 h 465046"/>
                  <a:gd name="connsiteX11" fmla="*/ 161488 w 1133812"/>
                  <a:gd name="connsiteY11" fmla="*/ 314238 h 465046"/>
                  <a:gd name="connsiteX12" fmla="*/ 161164 w 1133812"/>
                  <a:gd name="connsiteY12" fmla="*/ 314562 h 465046"/>
                  <a:gd name="connsiteX13" fmla="*/ 2752 w 1133812"/>
                  <a:gd name="connsiteY13" fmla="*/ 462943 h 465046"/>
                  <a:gd name="connsiteX14" fmla="*/ 2752 w 1133812"/>
                  <a:gd name="connsiteY14" fmla="*/ 462943 h 465046"/>
                  <a:gd name="connsiteX15" fmla="*/ 8253 w 1133812"/>
                  <a:gd name="connsiteY15" fmla="*/ 463914 h 465046"/>
                  <a:gd name="connsiteX16" fmla="*/ 13916 w 1133812"/>
                  <a:gd name="connsiteY16" fmla="*/ 464884 h 465046"/>
                  <a:gd name="connsiteX17" fmla="*/ 1132681 w 1133812"/>
                  <a:gd name="connsiteY17" fmla="*/ 2265 h 465046"/>
                  <a:gd name="connsiteX18" fmla="*/ 1133650 w 1133812"/>
                  <a:gd name="connsiteY18" fmla="*/ 0 h 465046"/>
                  <a:gd name="connsiteX19" fmla="*/ 1133812 w 1133812"/>
                  <a:gd name="connsiteY19" fmla="*/ 0 h 465046"/>
                  <a:gd name="connsiteX20" fmla="*/ 1133812 w 1133812"/>
                  <a:gd name="connsiteY20" fmla="*/ 0 h 465046"/>
                  <a:gd name="connsiteX21" fmla="*/ 173623 w 1133812"/>
                  <a:gd name="connsiteY21" fmla="*/ 314238 h 465046"/>
                  <a:gd name="connsiteX22" fmla="*/ 168446 w 1133812"/>
                  <a:gd name="connsiteY22" fmla="*/ 313429 h 465046"/>
                  <a:gd name="connsiteX23" fmla="*/ 163105 w 1133812"/>
                  <a:gd name="connsiteY23" fmla="*/ 312620 h 465046"/>
                  <a:gd name="connsiteX24" fmla="*/ 163105 w 1133812"/>
                  <a:gd name="connsiteY24" fmla="*/ 312620 h 465046"/>
                  <a:gd name="connsiteX25" fmla="*/ 163105 w 1133812"/>
                  <a:gd name="connsiteY25" fmla="*/ 312620 h 465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33812" h="465046">
                    <a:moveTo>
                      <a:pt x="486" y="464723"/>
                    </a:moveTo>
                    <a:lnTo>
                      <a:pt x="0" y="465046"/>
                    </a:lnTo>
                    <a:lnTo>
                      <a:pt x="0" y="465046"/>
                    </a:lnTo>
                    <a:lnTo>
                      <a:pt x="486" y="464723"/>
                    </a:lnTo>
                    <a:lnTo>
                      <a:pt x="486" y="464723"/>
                    </a:lnTo>
                    <a:close/>
                    <a:moveTo>
                      <a:pt x="11164" y="463266"/>
                    </a:moveTo>
                    <a:lnTo>
                      <a:pt x="168768" y="314723"/>
                    </a:lnTo>
                    <a:lnTo>
                      <a:pt x="1128959" y="647"/>
                    </a:lnTo>
                    <a:lnTo>
                      <a:pt x="11164" y="463266"/>
                    </a:lnTo>
                    <a:lnTo>
                      <a:pt x="11164" y="463266"/>
                    </a:lnTo>
                    <a:close/>
                    <a:moveTo>
                      <a:pt x="163105" y="312620"/>
                    </a:moveTo>
                    <a:lnTo>
                      <a:pt x="161488" y="314238"/>
                    </a:lnTo>
                    <a:lnTo>
                      <a:pt x="161164" y="314562"/>
                    </a:lnTo>
                    <a:lnTo>
                      <a:pt x="2752" y="462943"/>
                    </a:lnTo>
                    <a:lnTo>
                      <a:pt x="2752" y="462943"/>
                    </a:lnTo>
                    <a:lnTo>
                      <a:pt x="8253" y="463914"/>
                    </a:lnTo>
                    <a:lnTo>
                      <a:pt x="13916" y="464884"/>
                    </a:lnTo>
                    <a:lnTo>
                      <a:pt x="1132681" y="2265"/>
                    </a:lnTo>
                    <a:lnTo>
                      <a:pt x="1133650" y="0"/>
                    </a:lnTo>
                    <a:lnTo>
                      <a:pt x="1133812" y="0"/>
                    </a:lnTo>
                    <a:lnTo>
                      <a:pt x="1133812" y="0"/>
                    </a:lnTo>
                    <a:lnTo>
                      <a:pt x="173623" y="314238"/>
                    </a:lnTo>
                    <a:lnTo>
                      <a:pt x="168446" y="313429"/>
                    </a:lnTo>
                    <a:lnTo>
                      <a:pt x="163105" y="312620"/>
                    </a:lnTo>
                    <a:lnTo>
                      <a:pt x="163105" y="312620"/>
                    </a:lnTo>
                    <a:lnTo>
                      <a:pt x="163105" y="31262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BD1B1D65-A18B-4347-95B5-1DEC5D1D8C91}"/>
                  </a:ext>
                </a:extLst>
              </p:cNvPr>
              <p:cNvSpPr/>
              <p:nvPr/>
            </p:nvSpPr>
            <p:spPr>
              <a:xfrm>
                <a:off x="9071120" y="3447717"/>
                <a:ext cx="856791" cy="492877"/>
              </a:xfrm>
              <a:custGeom>
                <a:avLst/>
                <a:gdLst>
                  <a:gd name="connsiteX0" fmla="*/ 100646 w 856791"/>
                  <a:gd name="connsiteY0" fmla="*/ 485 h 492877"/>
                  <a:gd name="connsiteX1" fmla="*/ 7929 w 856791"/>
                  <a:gd name="connsiteY1" fmla="*/ 290613 h 492877"/>
                  <a:gd name="connsiteX2" fmla="*/ 852422 w 856791"/>
                  <a:gd name="connsiteY2" fmla="*/ 491421 h 492877"/>
                  <a:gd name="connsiteX3" fmla="*/ 100646 w 856791"/>
                  <a:gd name="connsiteY3" fmla="*/ 485 h 492877"/>
                  <a:gd name="connsiteX4" fmla="*/ 100646 w 856791"/>
                  <a:gd name="connsiteY4" fmla="*/ 485 h 492877"/>
                  <a:gd name="connsiteX5" fmla="*/ 808 w 856791"/>
                  <a:gd name="connsiteY5" fmla="*/ 288348 h 492877"/>
                  <a:gd name="connsiteX6" fmla="*/ 0 w 856791"/>
                  <a:gd name="connsiteY6" fmla="*/ 290128 h 492877"/>
                  <a:gd name="connsiteX7" fmla="*/ 91908 w 856791"/>
                  <a:gd name="connsiteY7" fmla="*/ 0 h 492877"/>
                  <a:gd name="connsiteX8" fmla="*/ 91908 w 856791"/>
                  <a:gd name="connsiteY8" fmla="*/ 0 h 492877"/>
                  <a:gd name="connsiteX9" fmla="*/ 98057 w 856791"/>
                  <a:gd name="connsiteY9" fmla="*/ 971 h 492877"/>
                  <a:gd name="connsiteX10" fmla="*/ 104206 w 856791"/>
                  <a:gd name="connsiteY10" fmla="*/ 1942 h 492877"/>
                  <a:gd name="connsiteX11" fmla="*/ 856791 w 856791"/>
                  <a:gd name="connsiteY11" fmla="*/ 492878 h 492877"/>
                  <a:gd name="connsiteX12" fmla="*/ 856307 w 856791"/>
                  <a:gd name="connsiteY12" fmla="*/ 490774 h 492877"/>
                  <a:gd name="connsiteX13" fmla="*/ 856467 w 856791"/>
                  <a:gd name="connsiteY13" fmla="*/ 490774 h 492877"/>
                  <a:gd name="connsiteX14" fmla="*/ 856467 w 856791"/>
                  <a:gd name="connsiteY14" fmla="*/ 490774 h 492877"/>
                  <a:gd name="connsiteX15" fmla="*/ 12136 w 856791"/>
                  <a:gd name="connsiteY15" fmla="*/ 290128 h 492877"/>
                  <a:gd name="connsiteX16" fmla="*/ 6473 w 856791"/>
                  <a:gd name="connsiteY16" fmla="*/ 289319 h 492877"/>
                  <a:gd name="connsiteX17" fmla="*/ 808 w 856791"/>
                  <a:gd name="connsiteY17" fmla="*/ 288348 h 492877"/>
                  <a:gd name="connsiteX18" fmla="*/ 808 w 856791"/>
                  <a:gd name="connsiteY18" fmla="*/ 288348 h 492877"/>
                  <a:gd name="connsiteX19" fmla="*/ 808 w 856791"/>
                  <a:gd name="connsiteY19" fmla="*/ 288348 h 492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6791" h="492877">
                    <a:moveTo>
                      <a:pt x="100646" y="485"/>
                    </a:moveTo>
                    <a:lnTo>
                      <a:pt x="7929" y="290613"/>
                    </a:lnTo>
                    <a:lnTo>
                      <a:pt x="852422" y="491421"/>
                    </a:lnTo>
                    <a:lnTo>
                      <a:pt x="100646" y="485"/>
                    </a:lnTo>
                    <a:lnTo>
                      <a:pt x="100646" y="485"/>
                    </a:lnTo>
                    <a:close/>
                    <a:moveTo>
                      <a:pt x="808" y="288348"/>
                    </a:moveTo>
                    <a:lnTo>
                      <a:pt x="0" y="290128"/>
                    </a:lnTo>
                    <a:lnTo>
                      <a:pt x="91908" y="0"/>
                    </a:lnTo>
                    <a:lnTo>
                      <a:pt x="91908" y="0"/>
                    </a:lnTo>
                    <a:lnTo>
                      <a:pt x="98057" y="971"/>
                    </a:lnTo>
                    <a:lnTo>
                      <a:pt x="104206" y="1942"/>
                    </a:lnTo>
                    <a:lnTo>
                      <a:pt x="856791" y="492878"/>
                    </a:lnTo>
                    <a:lnTo>
                      <a:pt x="856307" y="490774"/>
                    </a:lnTo>
                    <a:lnTo>
                      <a:pt x="856467" y="490774"/>
                    </a:lnTo>
                    <a:lnTo>
                      <a:pt x="856467" y="490774"/>
                    </a:lnTo>
                    <a:lnTo>
                      <a:pt x="12136" y="290128"/>
                    </a:lnTo>
                    <a:lnTo>
                      <a:pt x="6473" y="289319"/>
                    </a:lnTo>
                    <a:lnTo>
                      <a:pt x="808" y="288348"/>
                    </a:lnTo>
                    <a:lnTo>
                      <a:pt x="808" y="288348"/>
                    </a:lnTo>
                    <a:lnTo>
                      <a:pt x="808" y="288348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07ECEB87-40CE-4B08-93F6-540250A2F358}"/>
                  </a:ext>
                </a:extLst>
              </p:cNvPr>
              <p:cNvSpPr/>
              <p:nvPr/>
            </p:nvSpPr>
            <p:spPr>
              <a:xfrm>
                <a:off x="9926780" y="3712440"/>
                <a:ext cx="956143" cy="227507"/>
              </a:xfrm>
              <a:custGeom>
                <a:avLst/>
                <a:gdLst>
                  <a:gd name="connsiteX0" fmla="*/ 9546 w 956143"/>
                  <a:gd name="connsiteY0" fmla="*/ 226374 h 227507"/>
                  <a:gd name="connsiteX1" fmla="*/ 8415 w 956143"/>
                  <a:gd name="connsiteY1" fmla="*/ 2266 h 227507"/>
                  <a:gd name="connsiteX2" fmla="*/ 946597 w 956143"/>
                  <a:gd name="connsiteY2" fmla="*/ 113915 h 227507"/>
                  <a:gd name="connsiteX3" fmla="*/ 9546 w 956143"/>
                  <a:gd name="connsiteY3" fmla="*/ 226374 h 227507"/>
                  <a:gd name="connsiteX4" fmla="*/ 9546 w 956143"/>
                  <a:gd name="connsiteY4" fmla="*/ 226374 h 227507"/>
                  <a:gd name="connsiteX5" fmla="*/ 0 w 956143"/>
                  <a:gd name="connsiteY5" fmla="*/ 0 h 227507"/>
                  <a:gd name="connsiteX6" fmla="*/ 324 w 956143"/>
                  <a:gd name="connsiteY6" fmla="*/ 1780 h 227507"/>
                  <a:gd name="connsiteX7" fmla="*/ 648 w 956143"/>
                  <a:gd name="connsiteY7" fmla="*/ 225727 h 227507"/>
                  <a:gd name="connsiteX8" fmla="*/ 648 w 956143"/>
                  <a:gd name="connsiteY8" fmla="*/ 225727 h 227507"/>
                  <a:gd name="connsiteX9" fmla="*/ 7281 w 956143"/>
                  <a:gd name="connsiteY9" fmla="*/ 226698 h 227507"/>
                  <a:gd name="connsiteX10" fmla="*/ 13916 w 956143"/>
                  <a:gd name="connsiteY10" fmla="*/ 227507 h 227507"/>
                  <a:gd name="connsiteX11" fmla="*/ 951612 w 956143"/>
                  <a:gd name="connsiteY11" fmla="*/ 114886 h 227507"/>
                  <a:gd name="connsiteX12" fmla="*/ 949833 w 956143"/>
                  <a:gd name="connsiteY12" fmla="*/ 112783 h 227507"/>
                  <a:gd name="connsiteX13" fmla="*/ 956144 w 956143"/>
                  <a:gd name="connsiteY13" fmla="*/ 113592 h 227507"/>
                  <a:gd name="connsiteX14" fmla="*/ 12136 w 956143"/>
                  <a:gd name="connsiteY14" fmla="*/ 1456 h 227507"/>
                  <a:gd name="connsiteX15" fmla="*/ 6149 w 956143"/>
                  <a:gd name="connsiteY15" fmla="*/ 809 h 227507"/>
                  <a:gd name="connsiteX16" fmla="*/ 5177 w 956143"/>
                  <a:gd name="connsiteY16" fmla="*/ 647 h 227507"/>
                  <a:gd name="connsiteX17" fmla="*/ 0 w 956143"/>
                  <a:gd name="connsiteY17" fmla="*/ 0 h 227507"/>
                  <a:gd name="connsiteX18" fmla="*/ 0 w 956143"/>
                  <a:gd name="connsiteY18" fmla="*/ 0 h 22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56143" h="227507">
                    <a:moveTo>
                      <a:pt x="9546" y="226374"/>
                    </a:moveTo>
                    <a:lnTo>
                      <a:pt x="8415" y="2266"/>
                    </a:lnTo>
                    <a:lnTo>
                      <a:pt x="946597" y="113915"/>
                    </a:lnTo>
                    <a:lnTo>
                      <a:pt x="9546" y="226374"/>
                    </a:lnTo>
                    <a:lnTo>
                      <a:pt x="9546" y="226374"/>
                    </a:lnTo>
                    <a:close/>
                    <a:moveTo>
                      <a:pt x="0" y="0"/>
                    </a:moveTo>
                    <a:lnTo>
                      <a:pt x="324" y="1780"/>
                    </a:lnTo>
                    <a:lnTo>
                      <a:pt x="648" y="225727"/>
                    </a:lnTo>
                    <a:lnTo>
                      <a:pt x="648" y="225727"/>
                    </a:lnTo>
                    <a:lnTo>
                      <a:pt x="7281" y="226698"/>
                    </a:lnTo>
                    <a:lnTo>
                      <a:pt x="13916" y="227507"/>
                    </a:lnTo>
                    <a:lnTo>
                      <a:pt x="951612" y="114886"/>
                    </a:lnTo>
                    <a:lnTo>
                      <a:pt x="949833" y="112783"/>
                    </a:lnTo>
                    <a:lnTo>
                      <a:pt x="956144" y="113592"/>
                    </a:lnTo>
                    <a:lnTo>
                      <a:pt x="12136" y="1456"/>
                    </a:lnTo>
                    <a:lnTo>
                      <a:pt x="6149" y="809"/>
                    </a:lnTo>
                    <a:lnTo>
                      <a:pt x="5177" y="64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7CAEC8AC-986E-490F-BB9A-6021186977FC}"/>
                  </a:ext>
                </a:extLst>
              </p:cNvPr>
              <p:cNvSpPr/>
              <p:nvPr/>
            </p:nvSpPr>
            <p:spPr>
              <a:xfrm>
                <a:off x="-1164427" y="4145448"/>
                <a:ext cx="1458083" cy="252102"/>
              </a:xfrm>
              <a:custGeom>
                <a:avLst/>
                <a:gdLst>
                  <a:gd name="connsiteX0" fmla="*/ 27670 w 1458083"/>
                  <a:gd name="connsiteY0" fmla="*/ 249028 h 252102"/>
                  <a:gd name="connsiteX1" fmla="*/ 1357598 w 1458083"/>
                  <a:gd name="connsiteY1" fmla="*/ 3560 h 252102"/>
                  <a:gd name="connsiteX2" fmla="*/ 1445139 w 1458083"/>
                  <a:gd name="connsiteY2" fmla="*/ 202264 h 252102"/>
                  <a:gd name="connsiteX3" fmla="*/ 27670 w 1458083"/>
                  <a:gd name="connsiteY3" fmla="*/ 249028 h 252102"/>
                  <a:gd name="connsiteX4" fmla="*/ 27670 w 1458083"/>
                  <a:gd name="connsiteY4" fmla="*/ 249028 h 252102"/>
                  <a:gd name="connsiteX5" fmla="*/ 1367955 w 1458083"/>
                  <a:gd name="connsiteY5" fmla="*/ 0 h 252102"/>
                  <a:gd name="connsiteX6" fmla="*/ 1354201 w 1458083"/>
                  <a:gd name="connsiteY6" fmla="*/ 2589 h 252102"/>
                  <a:gd name="connsiteX7" fmla="*/ 1351449 w 1458083"/>
                  <a:gd name="connsiteY7" fmla="*/ 3074 h 252102"/>
                  <a:gd name="connsiteX8" fmla="*/ 10842 w 1458083"/>
                  <a:gd name="connsiteY8" fmla="*/ 250160 h 252102"/>
                  <a:gd name="connsiteX9" fmla="*/ 0 w 1458083"/>
                  <a:gd name="connsiteY9" fmla="*/ 252102 h 252102"/>
                  <a:gd name="connsiteX10" fmla="*/ 1439961 w 1458083"/>
                  <a:gd name="connsiteY10" fmla="*/ 204691 h 252102"/>
                  <a:gd name="connsiteX11" fmla="*/ 1439799 w 1458083"/>
                  <a:gd name="connsiteY11" fmla="*/ 204691 h 252102"/>
                  <a:gd name="connsiteX12" fmla="*/ 1448536 w 1458083"/>
                  <a:gd name="connsiteY12" fmla="*/ 202912 h 252102"/>
                  <a:gd name="connsiteX13" fmla="*/ 1458084 w 1458083"/>
                  <a:gd name="connsiteY13" fmla="*/ 200970 h 252102"/>
                  <a:gd name="connsiteX14" fmla="*/ 1369087 w 1458083"/>
                  <a:gd name="connsiteY14" fmla="*/ 2427 h 252102"/>
                  <a:gd name="connsiteX15" fmla="*/ 1368601 w 1458083"/>
                  <a:gd name="connsiteY15" fmla="*/ 1133 h 252102"/>
                  <a:gd name="connsiteX16" fmla="*/ 1367955 w 1458083"/>
                  <a:gd name="connsiteY16" fmla="*/ 0 h 252102"/>
                  <a:gd name="connsiteX17" fmla="*/ 1367955 w 1458083"/>
                  <a:gd name="connsiteY17" fmla="*/ 0 h 252102"/>
                  <a:gd name="connsiteX18" fmla="*/ 1367955 w 1458083"/>
                  <a:gd name="connsiteY18" fmla="*/ 0 h 252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458083" h="252102">
                    <a:moveTo>
                      <a:pt x="27670" y="249028"/>
                    </a:moveTo>
                    <a:lnTo>
                      <a:pt x="1357598" y="3560"/>
                    </a:lnTo>
                    <a:lnTo>
                      <a:pt x="1445139" y="202264"/>
                    </a:lnTo>
                    <a:lnTo>
                      <a:pt x="27670" y="249028"/>
                    </a:lnTo>
                    <a:lnTo>
                      <a:pt x="27670" y="249028"/>
                    </a:lnTo>
                    <a:close/>
                    <a:moveTo>
                      <a:pt x="1367955" y="0"/>
                    </a:moveTo>
                    <a:lnTo>
                      <a:pt x="1354201" y="2589"/>
                    </a:lnTo>
                    <a:lnTo>
                      <a:pt x="1351449" y="3074"/>
                    </a:lnTo>
                    <a:lnTo>
                      <a:pt x="10842" y="250160"/>
                    </a:lnTo>
                    <a:lnTo>
                      <a:pt x="0" y="252102"/>
                    </a:lnTo>
                    <a:lnTo>
                      <a:pt x="1439961" y="204691"/>
                    </a:lnTo>
                    <a:lnTo>
                      <a:pt x="1439799" y="204691"/>
                    </a:lnTo>
                    <a:lnTo>
                      <a:pt x="1448536" y="202912"/>
                    </a:lnTo>
                    <a:lnTo>
                      <a:pt x="1458084" y="200970"/>
                    </a:lnTo>
                    <a:lnTo>
                      <a:pt x="1369087" y="2427"/>
                    </a:lnTo>
                    <a:lnTo>
                      <a:pt x="1368601" y="1133"/>
                    </a:lnTo>
                    <a:lnTo>
                      <a:pt x="1367955" y="0"/>
                    </a:lnTo>
                    <a:lnTo>
                      <a:pt x="1367955" y="0"/>
                    </a:lnTo>
                    <a:lnTo>
                      <a:pt x="1367955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54190DA0-0CF9-424D-AA26-D037EEA2A3AF}"/>
                  </a:ext>
                </a:extLst>
              </p:cNvPr>
              <p:cNvSpPr/>
              <p:nvPr/>
            </p:nvSpPr>
            <p:spPr>
              <a:xfrm>
                <a:off x="10876774" y="3825385"/>
                <a:ext cx="1156790" cy="137377"/>
              </a:xfrm>
              <a:custGeom>
                <a:avLst/>
                <a:gdLst>
                  <a:gd name="connsiteX0" fmla="*/ 218931 w 1156790"/>
                  <a:gd name="connsiteY0" fmla="*/ 28317 h 137377"/>
                  <a:gd name="connsiteX1" fmla="*/ 10842 w 1156790"/>
                  <a:gd name="connsiteY1" fmla="*/ 2589 h 137377"/>
                  <a:gd name="connsiteX2" fmla="*/ 1136240 w 1156790"/>
                  <a:gd name="connsiteY2" fmla="*/ 136407 h 137377"/>
                  <a:gd name="connsiteX3" fmla="*/ 218931 w 1156790"/>
                  <a:gd name="connsiteY3" fmla="*/ 28317 h 137377"/>
                  <a:gd name="connsiteX4" fmla="*/ 218931 w 1156790"/>
                  <a:gd name="connsiteY4" fmla="*/ 28317 h 137377"/>
                  <a:gd name="connsiteX5" fmla="*/ 0 w 1156790"/>
                  <a:gd name="connsiteY5" fmla="*/ 0 h 137377"/>
                  <a:gd name="connsiteX6" fmla="*/ 1780 w 1156790"/>
                  <a:gd name="connsiteY6" fmla="*/ 2103 h 137377"/>
                  <a:gd name="connsiteX7" fmla="*/ 208737 w 1156790"/>
                  <a:gd name="connsiteY7" fmla="*/ 27670 h 137377"/>
                  <a:gd name="connsiteX8" fmla="*/ 216504 w 1156790"/>
                  <a:gd name="connsiteY8" fmla="*/ 28640 h 137377"/>
                  <a:gd name="connsiteX9" fmla="*/ 216990 w 1156790"/>
                  <a:gd name="connsiteY9" fmla="*/ 28640 h 137377"/>
                  <a:gd name="connsiteX10" fmla="*/ 225080 w 1156790"/>
                  <a:gd name="connsiteY10" fmla="*/ 29773 h 137377"/>
                  <a:gd name="connsiteX11" fmla="*/ 1156790 w 1156790"/>
                  <a:gd name="connsiteY11" fmla="*/ 137378 h 137377"/>
                  <a:gd name="connsiteX12" fmla="*/ 7283 w 1156790"/>
                  <a:gd name="connsiteY12" fmla="*/ 809 h 137377"/>
                  <a:gd name="connsiteX13" fmla="*/ 6311 w 1156790"/>
                  <a:gd name="connsiteY13" fmla="*/ 647 h 137377"/>
                  <a:gd name="connsiteX14" fmla="*/ 0 w 1156790"/>
                  <a:gd name="connsiteY14" fmla="*/ 0 h 137377"/>
                  <a:gd name="connsiteX15" fmla="*/ 0 w 1156790"/>
                  <a:gd name="connsiteY15" fmla="*/ 0 h 137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790" h="137377">
                    <a:moveTo>
                      <a:pt x="218931" y="28317"/>
                    </a:moveTo>
                    <a:lnTo>
                      <a:pt x="10842" y="2589"/>
                    </a:lnTo>
                    <a:lnTo>
                      <a:pt x="1136240" y="136407"/>
                    </a:lnTo>
                    <a:lnTo>
                      <a:pt x="218931" y="28317"/>
                    </a:lnTo>
                    <a:lnTo>
                      <a:pt x="218931" y="28317"/>
                    </a:lnTo>
                    <a:close/>
                    <a:moveTo>
                      <a:pt x="0" y="0"/>
                    </a:moveTo>
                    <a:lnTo>
                      <a:pt x="1780" y="2103"/>
                    </a:lnTo>
                    <a:lnTo>
                      <a:pt x="208737" y="27670"/>
                    </a:lnTo>
                    <a:lnTo>
                      <a:pt x="216504" y="28640"/>
                    </a:lnTo>
                    <a:lnTo>
                      <a:pt x="216990" y="28640"/>
                    </a:lnTo>
                    <a:lnTo>
                      <a:pt x="225080" y="29773"/>
                    </a:lnTo>
                    <a:lnTo>
                      <a:pt x="1156790" y="137378"/>
                    </a:lnTo>
                    <a:lnTo>
                      <a:pt x="7283" y="809"/>
                    </a:lnTo>
                    <a:lnTo>
                      <a:pt x="6311" y="64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1D4B8332-8E5A-40A3-86DE-89D6515FDB84}"/>
                  </a:ext>
                </a:extLst>
              </p:cNvPr>
              <p:cNvSpPr/>
              <p:nvPr/>
            </p:nvSpPr>
            <p:spPr>
              <a:xfrm>
                <a:off x="275209" y="3972633"/>
                <a:ext cx="1315527" cy="377506"/>
              </a:xfrm>
              <a:custGeom>
                <a:avLst/>
                <a:gdLst>
                  <a:gd name="connsiteX0" fmla="*/ 8738 w 1315527"/>
                  <a:gd name="connsiteY0" fmla="*/ 375727 h 377506"/>
                  <a:gd name="connsiteX1" fmla="*/ 0 w 1315527"/>
                  <a:gd name="connsiteY1" fmla="*/ 377506 h 377506"/>
                  <a:gd name="connsiteX2" fmla="*/ 162 w 1315527"/>
                  <a:gd name="connsiteY2" fmla="*/ 377506 h 377506"/>
                  <a:gd name="connsiteX3" fmla="*/ 8738 w 1315527"/>
                  <a:gd name="connsiteY3" fmla="*/ 375727 h 377506"/>
                  <a:gd name="connsiteX4" fmla="*/ 8738 w 1315527"/>
                  <a:gd name="connsiteY4" fmla="*/ 375727 h 377506"/>
                  <a:gd name="connsiteX5" fmla="*/ 25243 w 1315527"/>
                  <a:gd name="connsiteY5" fmla="*/ 374594 h 377506"/>
                  <a:gd name="connsiteX6" fmla="*/ 1157438 w 1315527"/>
                  <a:gd name="connsiteY6" fmla="*/ 139320 h 377506"/>
                  <a:gd name="connsiteX7" fmla="*/ 1304201 w 1315527"/>
                  <a:gd name="connsiteY7" fmla="*/ 1456 h 377506"/>
                  <a:gd name="connsiteX8" fmla="*/ 25243 w 1315527"/>
                  <a:gd name="connsiteY8" fmla="*/ 374594 h 377506"/>
                  <a:gd name="connsiteX9" fmla="*/ 25243 w 1315527"/>
                  <a:gd name="connsiteY9" fmla="*/ 374594 h 377506"/>
                  <a:gd name="connsiteX10" fmla="*/ 1164881 w 1315527"/>
                  <a:gd name="connsiteY10" fmla="*/ 135760 h 377506"/>
                  <a:gd name="connsiteX11" fmla="*/ 1164881 w 1315527"/>
                  <a:gd name="connsiteY11" fmla="*/ 135760 h 377506"/>
                  <a:gd name="connsiteX12" fmla="*/ 1150803 w 1315527"/>
                  <a:gd name="connsiteY12" fmla="*/ 138673 h 377506"/>
                  <a:gd name="connsiteX13" fmla="*/ 18285 w 1315527"/>
                  <a:gd name="connsiteY13" fmla="*/ 373784 h 377506"/>
                  <a:gd name="connsiteX14" fmla="*/ 18932 w 1315527"/>
                  <a:gd name="connsiteY14" fmla="*/ 375403 h 377506"/>
                  <a:gd name="connsiteX15" fmla="*/ 19580 w 1315527"/>
                  <a:gd name="connsiteY15" fmla="*/ 377021 h 377506"/>
                  <a:gd name="connsiteX16" fmla="*/ 1300317 w 1315527"/>
                  <a:gd name="connsiteY16" fmla="*/ 3560 h 377506"/>
                  <a:gd name="connsiteX17" fmla="*/ 1315366 w 1315527"/>
                  <a:gd name="connsiteY17" fmla="*/ 0 h 377506"/>
                  <a:gd name="connsiteX18" fmla="*/ 1315366 w 1315527"/>
                  <a:gd name="connsiteY18" fmla="*/ 0 h 377506"/>
                  <a:gd name="connsiteX19" fmla="*/ 1315527 w 1315527"/>
                  <a:gd name="connsiteY19" fmla="*/ 0 h 377506"/>
                  <a:gd name="connsiteX20" fmla="*/ 1167632 w 1315527"/>
                  <a:gd name="connsiteY20" fmla="*/ 138187 h 377506"/>
                  <a:gd name="connsiteX21" fmla="*/ 1166176 w 1315527"/>
                  <a:gd name="connsiteY21" fmla="*/ 137054 h 377506"/>
                  <a:gd name="connsiteX22" fmla="*/ 1164881 w 1315527"/>
                  <a:gd name="connsiteY22" fmla="*/ 135760 h 377506"/>
                  <a:gd name="connsiteX23" fmla="*/ 1164881 w 1315527"/>
                  <a:gd name="connsiteY23" fmla="*/ 135760 h 377506"/>
                  <a:gd name="connsiteX24" fmla="*/ 1164881 w 1315527"/>
                  <a:gd name="connsiteY24" fmla="*/ 135760 h 37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315527" h="377506">
                    <a:moveTo>
                      <a:pt x="8738" y="375727"/>
                    </a:moveTo>
                    <a:lnTo>
                      <a:pt x="0" y="377506"/>
                    </a:lnTo>
                    <a:lnTo>
                      <a:pt x="162" y="377506"/>
                    </a:lnTo>
                    <a:lnTo>
                      <a:pt x="8738" y="375727"/>
                    </a:lnTo>
                    <a:lnTo>
                      <a:pt x="8738" y="375727"/>
                    </a:lnTo>
                    <a:close/>
                    <a:moveTo>
                      <a:pt x="25243" y="374594"/>
                    </a:moveTo>
                    <a:lnTo>
                      <a:pt x="1157438" y="139320"/>
                    </a:lnTo>
                    <a:lnTo>
                      <a:pt x="1304201" y="1456"/>
                    </a:lnTo>
                    <a:lnTo>
                      <a:pt x="25243" y="374594"/>
                    </a:lnTo>
                    <a:lnTo>
                      <a:pt x="25243" y="374594"/>
                    </a:lnTo>
                    <a:close/>
                    <a:moveTo>
                      <a:pt x="1164881" y="135760"/>
                    </a:moveTo>
                    <a:lnTo>
                      <a:pt x="1164881" y="135760"/>
                    </a:lnTo>
                    <a:lnTo>
                      <a:pt x="1150803" y="138673"/>
                    </a:lnTo>
                    <a:lnTo>
                      <a:pt x="18285" y="373784"/>
                    </a:lnTo>
                    <a:lnTo>
                      <a:pt x="18932" y="375403"/>
                    </a:lnTo>
                    <a:lnTo>
                      <a:pt x="19580" y="377021"/>
                    </a:lnTo>
                    <a:lnTo>
                      <a:pt x="1300317" y="3560"/>
                    </a:lnTo>
                    <a:lnTo>
                      <a:pt x="1315366" y="0"/>
                    </a:lnTo>
                    <a:lnTo>
                      <a:pt x="1315366" y="0"/>
                    </a:lnTo>
                    <a:lnTo>
                      <a:pt x="1315527" y="0"/>
                    </a:lnTo>
                    <a:lnTo>
                      <a:pt x="1167632" y="138187"/>
                    </a:lnTo>
                    <a:lnTo>
                      <a:pt x="1166176" y="137054"/>
                    </a:lnTo>
                    <a:lnTo>
                      <a:pt x="1164881" y="135760"/>
                    </a:lnTo>
                    <a:lnTo>
                      <a:pt x="1164881" y="135760"/>
                    </a:lnTo>
                    <a:lnTo>
                      <a:pt x="1164881" y="13576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A517C992-7032-4C43-8161-D4C65C7CE841}"/>
                  </a:ext>
                </a:extLst>
              </p:cNvPr>
              <p:cNvSpPr/>
              <p:nvPr/>
            </p:nvSpPr>
            <p:spPr>
              <a:xfrm>
                <a:off x="1590575" y="3972471"/>
                <a:ext cx="1411805" cy="522650"/>
              </a:xfrm>
              <a:custGeom>
                <a:avLst/>
                <a:gdLst>
                  <a:gd name="connsiteX0" fmla="*/ 7605 w 1411805"/>
                  <a:gd name="connsiteY0" fmla="*/ 809 h 522650"/>
                  <a:gd name="connsiteX1" fmla="*/ 1038344 w 1411805"/>
                  <a:gd name="connsiteY1" fmla="*/ 103398 h 522650"/>
                  <a:gd name="connsiteX2" fmla="*/ 1401611 w 1411805"/>
                  <a:gd name="connsiteY2" fmla="*/ 520548 h 522650"/>
                  <a:gd name="connsiteX3" fmla="*/ 7605 w 1411805"/>
                  <a:gd name="connsiteY3" fmla="*/ 809 h 522650"/>
                  <a:gd name="connsiteX4" fmla="*/ 7605 w 1411805"/>
                  <a:gd name="connsiteY4" fmla="*/ 809 h 522650"/>
                  <a:gd name="connsiteX5" fmla="*/ 1043198 w 1411805"/>
                  <a:gd name="connsiteY5" fmla="*/ 100161 h 522650"/>
                  <a:gd name="connsiteX6" fmla="*/ 1031386 w 1411805"/>
                  <a:gd name="connsiteY6" fmla="*/ 102912 h 522650"/>
                  <a:gd name="connsiteX7" fmla="*/ 161 w 1411805"/>
                  <a:gd name="connsiteY7" fmla="*/ 0 h 522650"/>
                  <a:gd name="connsiteX8" fmla="*/ 0 w 1411805"/>
                  <a:gd name="connsiteY8" fmla="*/ 0 h 522650"/>
                  <a:gd name="connsiteX9" fmla="*/ 1780 w 1411805"/>
                  <a:gd name="connsiteY9" fmla="*/ 1456 h 522650"/>
                  <a:gd name="connsiteX10" fmla="*/ 3559 w 1411805"/>
                  <a:gd name="connsiteY10" fmla="*/ 2912 h 522650"/>
                  <a:gd name="connsiteX11" fmla="*/ 1399346 w 1411805"/>
                  <a:gd name="connsiteY11" fmla="*/ 522651 h 522650"/>
                  <a:gd name="connsiteX12" fmla="*/ 1411643 w 1411805"/>
                  <a:gd name="connsiteY12" fmla="*/ 519253 h 522650"/>
                  <a:gd name="connsiteX13" fmla="*/ 1411643 w 1411805"/>
                  <a:gd name="connsiteY13" fmla="*/ 519253 h 522650"/>
                  <a:gd name="connsiteX14" fmla="*/ 1411805 w 1411805"/>
                  <a:gd name="connsiteY14" fmla="*/ 519253 h 522650"/>
                  <a:gd name="connsiteX15" fmla="*/ 1047567 w 1411805"/>
                  <a:gd name="connsiteY15" fmla="*/ 102265 h 522650"/>
                  <a:gd name="connsiteX16" fmla="*/ 1045302 w 1411805"/>
                  <a:gd name="connsiteY16" fmla="*/ 101132 h 522650"/>
                  <a:gd name="connsiteX17" fmla="*/ 1043198 w 1411805"/>
                  <a:gd name="connsiteY17" fmla="*/ 100161 h 522650"/>
                  <a:gd name="connsiteX18" fmla="*/ 1043198 w 1411805"/>
                  <a:gd name="connsiteY18" fmla="*/ 100161 h 522650"/>
                  <a:gd name="connsiteX19" fmla="*/ 1043198 w 1411805"/>
                  <a:gd name="connsiteY19" fmla="*/ 100161 h 522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11805" h="522650">
                    <a:moveTo>
                      <a:pt x="7605" y="809"/>
                    </a:moveTo>
                    <a:lnTo>
                      <a:pt x="1038344" y="103398"/>
                    </a:lnTo>
                    <a:lnTo>
                      <a:pt x="1401611" y="520548"/>
                    </a:lnTo>
                    <a:lnTo>
                      <a:pt x="7605" y="809"/>
                    </a:lnTo>
                    <a:lnTo>
                      <a:pt x="7605" y="809"/>
                    </a:lnTo>
                    <a:close/>
                    <a:moveTo>
                      <a:pt x="1043198" y="100161"/>
                    </a:moveTo>
                    <a:lnTo>
                      <a:pt x="1031386" y="102912"/>
                    </a:lnTo>
                    <a:lnTo>
                      <a:pt x="161" y="0"/>
                    </a:lnTo>
                    <a:lnTo>
                      <a:pt x="0" y="0"/>
                    </a:lnTo>
                    <a:lnTo>
                      <a:pt x="1780" y="1456"/>
                    </a:lnTo>
                    <a:lnTo>
                      <a:pt x="3559" y="2912"/>
                    </a:lnTo>
                    <a:lnTo>
                      <a:pt x="1399346" y="522651"/>
                    </a:lnTo>
                    <a:lnTo>
                      <a:pt x="1411643" y="519253"/>
                    </a:lnTo>
                    <a:lnTo>
                      <a:pt x="1411643" y="519253"/>
                    </a:lnTo>
                    <a:lnTo>
                      <a:pt x="1411805" y="519253"/>
                    </a:lnTo>
                    <a:lnTo>
                      <a:pt x="1047567" y="102265"/>
                    </a:lnTo>
                    <a:lnTo>
                      <a:pt x="1045302" y="101132"/>
                    </a:lnTo>
                    <a:lnTo>
                      <a:pt x="1043198" y="100161"/>
                    </a:lnTo>
                    <a:lnTo>
                      <a:pt x="1043198" y="100161"/>
                    </a:lnTo>
                    <a:lnTo>
                      <a:pt x="1043198" y="100161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44AD1EAD-198B-462F-985F-2BE3ED66E06C}"/>
                  </a:ext>
                </a:extLst>
              </p:cNvPr>
              <p:cNvSpPr/>
              <p:nvPr/>
            </p:nvSpPr>
            <p:spPr>
              <a:xfrm>
                <a:off x="3002219" y="4038005"/>
                <a:ext cx="1274265" cy="456793"/>
              </a:xfrm>
              <a:custGeom>
                <a:avLst/>
                <a:gdLst>
                  <a:gd name="connsiteX0" fmla="*/ 8091 w 1274265"/>
                  <a:gd name="connsiteY0" fmla="*/ 454529 h 456793"/>
                  <a:gd name="connsiteX1" fmla="*/ 782196 w 1274265"/>
                  <a:gd name="connsiteY1" fmla="*/ 3236 h 456793"/>
                  <a:gd name="connsiteX2" fmla="*/ 1265366 w 1274265"/>
                  <a:gd name="connsiteY2" fmla="*/ 178640 h 456793"/>
                  <a:gd name="connsiteX3" fmla="*/ 8091 w 1274265"/>
                  <a:gd name="connsiteY3" fmla="*/ 454529 h 456793"/>
                  <a:gd name="connsiteX4" fmla="*/ 8091 w 1274265"/>
                  <a:gd name="connsiteY4" fmla="*/ 454529 h 456793"/>
                  <a:gd name="connsiteX5" fmla="*/ 784624 w 1274265"/>
                  <a:gd name="connsiteY5" fmla="*/ 0 h 456793"/>
                  <a:gd name="connsiteX6" fmla="*/ 774915 w 1274265"/>
                  <a:gd name="connsiteY6" fmla="*/ 2751 h 456793"/>
                  <a:gd name="connsiteX7" fmla="*/ 162 w 1274265"/>
                  <a:gd name="connsiteY7" fmla="*/ 453881 h 456793"/>
                  <a:gd name="connsiteX8" fmla="*/ 0 w 1274265"/>
                  <a:gd name="connsiteY8" fmla="*/ 453881 h 456793"/>
                  <a:gd name="connsiteX9" fmla="*/ 2751 w 1274265"/>
                  <a:gd name="connsiteY9" fmla="*/ 455338 h 456793"/>
                  <a:gd name="connsiteX10" fmla="*/ 5501 w 1274265"/>
                  <a:gd name="connsiteY10" fmla="*/ 456794 h 456793"/>
                  <a:gd name="connsiteX11" fmla="*/ 1264394 w 1274265"/>
                  <a:gd name="connsiteY11" fmla="*/ 180743 h 456793"/>
                  <a:gd name="connsiteX12" fmla="*/ 1274104 w 1274265"/>
                  <a:gd name="connsiteY12" fmla="*/ 177507 h 456793"/>
                  <a:gd name="connsiteX13" fmla="*/ 1274104 w 1274265"/>
                  <a:gd name="connsiteY13" fmla="*/ 177507 h 456793"/>
                  <a:gd name="connsiteX14" fmla="*/ 1274266 w 1274265"/>
                  <a:gd name="connsiteY14" fmla="*/ 177507 h 456793"/>
                  <a:gd name="connsiteX15" fmla="*/ 790611 w 1274265"/>
                  <a:gd name="connsiteY15" fmla="*/ 2265 h 456793"/>
                  <a:gd name="connsiteX16" fmla="*/ 787536 w 1274265"/>
                  <a:gd name="connsiteY16" fmla="*/ 1133 h 456793"/>
                  <a:gd name="connsiteX17" fmla="*/ 784624 w 1274265"/>
                  <a:gd name="connsiteY17" fmla="*/ 0 h 456793"/>
                  <a:gd name="connsiteX18" fmla="*/ 784624 w 1274265"/>
                  <a:gd name="connsiteY18" fmla="*/ 0 h 456793"/>
                  <a:gd name="connsiteX19" fmla="*/ 784624 w 1274265"/>
                  <a:gd name="connsiteY19" fmla="*/ 0 h 456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74265" h="456793">
                    <a:moveTo>
                      <a:pt x="8091" y="454529"/>
                    </a:moveTo>
                    <a:lnTo>
                      <a:pt x="782196" y="3236"/>
                    </a:lnTo>
                    <a:lnTo>
                      <a:pt x="1265366" y="178640"/>
                    </a:lnTo>
                    <a:lnTo>
                      <a:pt x="8091" y="454529"/>
                    </a:lnTo>
                    <a:lnTo>
                      <a:pt x="8091" y="454529"/>
                    </a:lnTo>
                    <a:close/>
                    <a:moveTo>
                      <a:pt x="784624" y="0"/>
                    </a:moveTo>
                    <a:lnTo>
                      <a:pt x="774915" y="2751"/>
                    </a:lnTo>
                    <a:lnTo>
                      <a:pt x="162" y="453881"/>
                    </a:lnTo>
                    <a:lnTo>
                      <a:pt x="0" y="453881"/>
                    </a:lnTo>
                    <a:lnTo>
                      <a:pt x="2751" y="455338"/>
                    </a:lnTo>
                    <a:lnTo>
                      <a:pt x="5501" y="456794"/>
                    </a:lnTo>
                    <a:lnTo>
                      <a:pt x="1264394" y="180743"/>
                    </a:lnTo>
                    <a:lnTo>
                      <a:pt x="1274104" y="177507"/>
                    </a:lnTo>
                    <a:lnTo>
                      <a:pt x="1274104" y="177507"/>
                    </a:lnTo>
                    <a:lnTo>
                      <a:pt x="1274266" y="177507"/>
                    </a:lnTo>
                    <a:lnTo>
                      <a:pt x="790611" y="2265"/>
                    </a:lnTo>
                    <a:lnTo>
                      <a:pt x="787536" y="1133"/>
                    </a:lnTo>
                    <a:lnTo>
                      <a:pt x="784624" y="0"/>
                    </a:lnTo>
                    <a:lnTo>
                      <a:pt x="784624" y="0"/>
                    </a:lnTo>
                    <a:lnTo>
                      <a:pt x="784624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7B5B57E0-4F36-40CE-9E79-DBA4904DE50A}"/>
                  </a:ext>
                </a:extLst>
              </p:cNvPr>
              <p:cNvSpPr/>
              <p:nvPr/>
            </p:nvSpPr>
            <p:spPr>
              <a:xfrm>
                <a:off x="4276484" y="3921986"/>
                <a:ext cx="1228310" cy="295953"/>
              </a:xfrm>
              <a:custGeom>
                <a:avLst/>
                <a:gdLst>
                  <a:gd name="connsiteX0" fmla="*/ 8575 w 1228310"/>
                  <a:gd name="connsiteY0" fmla="*/ 294173 h 295953"/>
                  <a:gd name="connsiteX1" fmla="*/ 624916 w 1228310"/>
                  <a:gd name="connsiteY1" fmla="*/ 85760 h 295953"/>
                  <a:gd name="connsiteX2" fmla="*/ 1220544 w 1228310"/>
                  <a:gd name="connsiteY2" fmla="*/ 1618 h 295953"/>
                  <a:gd name="connsiteX3" fmla="*/ 8575 w 1228310"/>
                  <a:gd name="connsiteY3" fmla="*/ 294173 h 295953"/>
                  <a:gd name="connsiteX4" fmla="*/ 8575 w 1228310"/>
                  <a:gd name="connsiteY4" fmla="*/ 294173 h 295953"/>
                  <a:gd name="connsiteX5" fmla="*/ 624916 w 1228310"/>
                  <a:gd name="connsiteY5" fmla="*/ 82524 h 295953"/>
                  <a:gd name="connsiteX6" fmla="*/ 617148 w 1228310"/>
                  <a:gd name="connsiteY6" fmla="*/ 85113 h 295953"/>
                  <a:gd name="connsiteX7" fmla="*/ 162 w 1228310"/>
                  <a:gd name="connsiteY7" fmla="*/ 293364 h 295953"/>
                  <a:gd name="connsiteX8" fmla="*/ 0 w 1228310"/>
                  <a:gd name="connsiteY8" fmla="*/ 293364 h 295953"/>
                  <a:gd name="connsiteX9" fmla="*/ 3883 w 1228310"/>
                  <a:gd name="connsiteY9" fmla="*/ 294659 h 295953"/>
                  <a:gd name="connsiteX10" fmla="*/ 7605 w 1228310"/>
                  <a:gd name="connsiteY10" fmla="*/ 295953 h 295953"/>
                  <a:gd name="connsiteX11" fmla="*/ 1221029 w 1228310"/>
                  <a:gd name="connsiteY11" fmla="*/ 3236 h 295953"/>
                  <a:gd name="connsiteX12" fmla="*/ 1220868 w 1228310"/>
                  <a:gd name="connsiteY12" fmla="*/ 3236 h 295953"/>
                  <a:gd name="connsiteX13" fmla="*/ 1224589 w 1228310"/>
                  <a:gd name="connsiteY13" fmla="*/ 1618 h 295953"/>
                  <a:gd name="connsiteX14" fmla="*/ 1228311 w 1228310"/>
                  <a:gd name="connsiteY14" fmla="*/ 0 h 295953"/>
                  <a:gd name="connsiteX15" fmla="*/ 632359 w 1228310"/>
                  <a:gd name="connsiteY15" fmla="*/ 84466 h 295953"/>
                  <a:gd name="connsiteX16" fmla="*/ 628637 w 1228310"/>
                  <a:gd name="connsiteY16" fmla="*/ 83333 h 295953"/>
                  <a:gd name="connsiteX17" fmla="*/ 624916 w 1228310"/>
                  <a:gd name="connsiteY17" fmla="*/ 82524 h 295953"/>
                  <a:gd name="connsiteX18" fmla="*/ 624916 w 1228310"/>
                  <a:gd name="connsiteY18" fmla="*/ 82524 h 295953"/>
                  <a:gd name="connsiteX19" fmla="*/ 624916 w 1228310"/>
                  <a:gd name="connsiteY19" fmla="*/ 82524 h 295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28310" h="295953">
                    <a:moveTo>
                      <a:pt x="8575" y="294173"/>
                    </a:moveTo>
                    <a:lnTo>
                      <a:pt x="624916" y="85760"/>
                    </a:lnTo>
                    <a:lnTo>
                      <a:pt x="1220544" y="1618"/>
                    </a:lnTo>
                    <a:lnTo>
                      <a:pt x="8575" y="294173"/>
                    </a:lnTo>
                    <a:lnTo>
                      <a:pt x="8575" y="294173"/>
                    </a:lnTo>
                    <a:close/>
                    <a:moveTo>
                      <a:pt x="624916" y="82524"/>
                    </a:moveTo>
                    <a:lnTo>
                      <a:pt x="617148" y="85113"/>
                    </a:lnTo>
                    <a:lnTo>
                      <a:pt x="162" y="293364"/>
                    </a:lnTo>
                    <a:lnTo>
                      <a:pt x="0" y="293364"/>
                    </a:lnTo>
                    <a:lnTo>
                      <a:pt x="3883" y="294659"/>
                    </a:lnTo>
                    <a:lnTo>
                      <a:pt x="7605" y="295953"/>
                    </a:lnTo>
                    <a:lnTo>
                      <a:pt x="1221029" y="3236"/>
                    </a:lnTo>
                    <a:lnTo>
                      <a:pt x="1220868" y="3236"/>
                    </a:lnTo>
                    <a:lnTo>
                      <a:pt x="1224589" y="1618"/>
                    </a:lnTo>
                    <a:lnTo>
                      <a:pt x="1228311" y="0"/>
                    </a:lnTo>
                    <a:lnTo>
                      <a:pt x="632359" y="84466"/>
                    </a:lnTo>
                    <a:lnTo>
                      <a:pt x="628637" y="83333"/>
                    </a:lnTo>
                    <a:lnTo>
                      <a:pt x="624916" y="82524"/>
                    </a:lnTo>
                    <a:lnTo>
                      <a:pt x="624916" y="82524"/>
                    </a:lnTo>
                    <a:lnTo>
                      <a:pt x="624916" y="82524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71D41E0A-32E0-4E93-825C-70365FCFA964}"/>
                  </a:ext>
                </a:extLst>
              </p:cNvPr>
              <p:cNvSpPr/>
              <p:nvPr/>
            </p:nvSpPr>
            <p:spPr>
              <a:xfrm>
                <a:off x="5497513" y="3922472"/>
                <a:ext cx="1192388" cy="216827"/>
              </a:xfrm>
              <a:custGeom>
                <a:avLst/>
                <a:gdLst>
                  <a:gd name="connsiteX0" fmla="*/ 16181 w 1192388"/>
                  <a:gd name="connsiteY0" fmla="*/ 485 h 216827"/>
                  <a:gd name="connsiteX1" fmla="*/ 483979 w 1192388"/>
                  <a:gd name="connsiteY1" fmla="*/ 52750 h 216827"/>
                  <a:gd name="connsiteX2" fmla="*/ 1185108 w 1192388"/>
                  <a:gd name="connsiteY2" fmla="*/ 214724 h 216827"/>
                  <a:gd name="connsiteX3" fmla="*/ 16181 w 1192388"/>
                  <a:gd name="connsiteY3" fmla="*/ 485 h 216827"/>
                  <a:gd name="connsiteX4" fmla="*/ 16181 w 1192388"/>
                  <a:gd name="connsiteY4" fmla="*/ 485 h 216827"/>
                  <a:gd name="connsiteX5" fmla="*/ 481875 w 1192388"/>
                  <a:gd name="connsiteY5" fmla="*/ 49838 h 216827"/>
                  <a:gd name="connsiteX6" fmla="*/ 476050 w 1192388"/>
                  <a:gd name="connsiteY6" fmla="*/ 52427 h 216827"/>
                  <a:gd name="connsiteX7" fmla="*/ 7444 w 1192388"/>
                  <a:gd name="connsiteY7" fmla="*/ 0 h 216827"/>
                  <a:gd name="connsiteX8" fmla="*/ 3722 w 1192388"/>
                  <a:gd name="connsiteY8" fmla="*/ 1618 h 216827"/>
                  <a:gd name="connsiteX9" fmla="*/ 0 w 1192388"/>
                  <a:gd name="connsiteY9" fmla="*/ 3236 h 216827"/>
                  <a:gd name="connsiteX10" fmla="*/ 162 w 1192388"/>
                  <a:gd name="connsiteY10" fmla="*/ 3236 h 216827"/>
                  <a:gd name="connsiteX11" fmla="*/ 7606 w 1192388"/>
                  <a:gd name="connsiteY11" fmla="*/ 162 h 216827"/>
                  <a:gd name="connsiteX12" fmla="*/ 12136 w 1192388"/>
                  <a:gd name="connsiteY12" fmla="*/ 1456 h 216827"/>
                  <a:gd name="connsiteX13" fmla="*/ 16829 w 1192388"/>
                  <a:gd name="connsiteY13" fmla="*/ 2751 h 216827"/>
                  <a:gd name="connsiteX14" fmla="*/ 1187211 w 1192388"/>
                  <a:gd name="connsiteY14" fmla="*/ 216827 h 216827"/>
                  <a:gd name="connsiteX15" fmla="*/ 1187050 w 1192388"/>
                  <a:gd name="connsiteY15" fmla="*/ 216827 h 216827"/>
                  <a:gd name="connsiteX16" fmla="*/ 1189638 w 1192388"/>
                  <a:gd name="connsiteY16" fmla="*/ 215371 h 216827"/>
                  <a:gd name="connsiteX17" fmla="*/ 1192389 w 1192388"/>
                  <a:gd name="connsiteY17" fmla="*/ 213753 h 216827"/>
                  <a:gd name="connsiteX18" fmla="*/ 490775 w 1192388"/>
                  <a:gd name="connsiteY18" fmla="*/ 52103 h 216827"/>
                  <a:gd name="connsiteX19" fmla="*/ 486405 w 1192388"/>
                  <a:gd name="connsiteY19" fmla="*/ 51132 h 216827"/>
                  <a:gd name="connsiteX20" fmla="*/ 481875 w 1192388"/>
                  <a:gd name="connsiteY20" fmla="*/ 49838 h 216827"/>
                  <a:gd name="connsiteX21" fmla="*/ 481875 w 1192388"/>
                  <a:gd name="connsiteY21" fmla="*/ 49838 h 21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92388" h="216827">
                    <a:moveTo>
                      <a:pt x="16181" y="485"/>
                    </a:moveTo>
                    <a:lnTo>
                      <a:pt x="483979" y="52750"/>
                    </a:lnTo>
                    <a:lnTo>
                      <a:pt x="1185108" y="214724"/>
                    </a:lnTo>
                    <a:lnTo>
                      <a:pt x="16181" y="485"/>
                    </a:lnTo>
                    <a:lnTo>
                      <a:pt x="16181" y="485"/>
                    </a:lnTo>
                    <a:close/>
                    <a:moveTo>
                      <a:pt x="481875" y="49838"/>
                    </a:moveTo>
                    <a:lnTo>
                      <a:pt x="476050" y="52427"/>
                    </a:lnTo>
                    <a:lnTo>
                      <a:pt x="7444" y="0"/>
                    </a:lnTo>
                    <a:lnTo>
                      <a:pt x="3722" y="1618"/>
                    </a:lnTo>
                    <a:lnTo>
                      <a:pt x="0" y="3236"/>
                    </a:lnTo>
                    <a:lnTo>
                      <a:pt x="162" y="3236"/>
                    </a:lnTo>
                    <a:lnTo>
                      <a:pt x="7606" y="162"/>
                    </a:lnTo>
                    <a:lnTo>
                      <a:pt x="12136" y="1456"/>
                    </a:lnTo>
                    <a:lnTo>
                      <a:pt x="16829" y="2751"/>
                    </a:lnTo>
                    <a:lnTo>
                      <a:pt x="1187211" y="216827"/>
                    </a:lnTo>
                    <a:lnTo>
                      <a:pt x="1187050" y="216827"/>
                    </a:lnTo>
                    <a:lnTo>
                      <a:pt x="1189638" y="215371"/>
                    </a:lnTo>
                    <a:lnTo>
                      <a:pt x="1192389" y="213753"/>
                    </a:lnTo>
                    <a:lnTo>
                      <a:pt x="490775" y="52103"/>
                    </a:lnTo>
                    <a:lnTo>
                      <a:pt x="486405" y="51132"/>
                    </a:lnTo>
                    <a:lnTo>
                      <a:pt x="481875" y="49838"/>
                    </a:lnTo>
                    <a:lnTo>
                      <a:pt x="481875" y="49838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5B8FE496-441C-4487-9AE6-600975AB910B}"/>
                  </a:ext>
                </a:extLst>
              </p:cNvPr>
              <p:cNvSpPr/>
              <p:nvPr/>
            </p:nvSpPr>
            <p:spPr>
              <a:xfrm>
                <a:off x="6684563" y="3940918"/>
                <a:ext cx="1284297" cy="415046"/>
              </a:xfrm>
              <a:custGeom>
                <a:avLst/>
                <a:gdLst>
                  <a:gd name="connsiteX0" fmla="*/ 2589 w 1284297"/>
                  <a:gd name="connsiteY0" fmla="*/ 196763 h 415046"/>
                  <a:gd name="connsiteX1" fmla="*/ 0 w 1284297"/>
                  <a:gd name="connsiteY1" fmla="*/ 198219 h 415046"/>
                  <a:gd name="connsiteX2" fmla="*/ 161 w 1284297"/>
                  <a:gd name="connsiteY2" fmla="*/ 198219 h 415046"/>
                  <a:gd name="connsiteX3" fmla="*/ 2589 w 1284297"/>
                  <a:gd name="connsiteY3" fmla="*/ 196763 h 415046"/>
                  <a:gd name="connsiteX4" fmla="*/ 2589 w 1284297"/>
                  <a:gd name="connsiteY4" fmla="*/ 196763 h 415046"/>
                  <a:gd name="connsiteX5" fmla="*/ 14239 w 1284297"/>
                  <a:gd name="connsiteY5" fmla="*/ 195792 h 415046"/>
                  <a:gd name="connsiteX6" fmla="*/ 341746 w 1284297"/>
                  <a:gd name="connsiteY6" fmla="*/ 3074 h 415046"/>
                  <a:gd name="connsiteX7" fmla="*/ 1277825 w 1284297"/>
                  <a:gd name="connsiteY7" fmla="*/ 413266 h 415046"/>
                  <a:gd name="connsiteX8" fmla="*/ 14239 w 1284297"/>
                  <a:gd name="connsiteY8" fmla="*/ 195792 h 415046"/>
                  <a:gd name="connsiteX9" fmla="*/ 14239 w 1284297"/>
                  <a:gd name="connsiteY9" fmla="*/ 195792 h 415046"/>
                  <a:gd name="connsiteX10" fmla="*/ 337701 w 1284297"/>
                  <a:gd name="connsiteY10" fmla="*/ 0 h 415046"/>
                  <a:gd name="connsiteX11" fmla="*/ 337701 w 1284297"/>
                  <a:gd name="connsiteY11" fmla="*/ 0 h 415046"/>
                  <a:gd name="connsiteX12" fmla="*/ 334302 w 1284297"/>
                  <a:gd name="connsiteY12" fmla="*/ 1942 h 415046"/>
                  <a:gd name="connsiteX13" fmla="*/ 333655 w 1284297"/>
                  <a:gd name="connsiteY13" fmla="*/ 2427 h 415046"/>
                  <a:gd name="connsiteX14" fmla="*/ 5339 w 1284297"/>
                  <a:gd name="connsiteY14" fmla="*/ 195145 h 415046"/>
                  <a:gd name="connsiteX15" fmla="*/ 10679 w 1284297"/>
                  <a:gd name="connsiteY15" fmla="*/ 196439 h 415046"/>
                  <a:gd name="connsiteX16" fmla="*/ 16181 w 1284297"/>
                  <a:gd name="connsiteY16" fmla="*/ 197734 h 415046"/>
                  <a:gd name="connsiteX17" fmla="*/ 1281222 w 1284297"/>
                  <a:gd name="connsiteY17" fmla="*/ 415047 h 415046"/>
                  <a:gd name="connsiteX18" fmla="*/ 1281060 w 1284297"/>
                  <a:gd name="connsiteY18" fmla="*/ 415047 h 415046"/>
                  <a:gd name="connsiteX19" fmla="*/ 1282680 w 1284297"/>
                  <a:gd name="connsiteY19" fmla="*/ 413590 h 415046"/>
                  <a:gd name="connsiteX20" fmla="*/ 1284298 w 1284297"/>
                  <a:gd name="connsiteY20" fmla="*/ 412134 h 415046"/>
                  <a:gd name="connsiteX21" fmla="*/ 347895 w 1284297"/>
                  <a:gd name="connsiteY21" fmla="*/ 2265 h 415046"/>
                  <a:gd name="connsiteX22" fmla="*/ 342879 w 1284297"/>
                  <a:gd name="connsiteY22" fmla="*/ 1295 h 415046"/>
                  <a:gd name="connsiteX23" fmla="*/ 337701 w 1284297"/>
                  <a:gd name="connsiteY23" fmla="*/ 0 h 415046"/>
                  <a:gd name="connsiteX24" fmla="*/ 337701 w 1284297"/>
                  <a:gd name="connsiteY24" fmla="*/ 0 h 415046"/>
                  <a:gd name="connsiteX25" fmla="*/ 337701 w 1284297"/>
                  <a:gd name="connsiteY25" fmla="*/ 0 h 415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4297" h="415046">
                    <a:moveTo>
                      <a:pt x="2589" y="196763"/>
                    </a:moveTo>
                    <a:lnTo>
                      <a:pt x="0" y="198219"/>
                    </a:lnTo>
                    <a:lnTo>
                      <a:pt x="161" y="198219"/>
                    </a:lnTo>
                    <a:lnTo>
                      <a:pt x="2589" y="196763"/>
                    </a:lnTo>
                    <a:lnTo>
                      <a:pt x="2589" y="196763"/>
                    </a:lnTo>
                    <a:close/>
                    <a:moveTo>
                      <a:pt x="14239" y="195792"/>
                    </a:moveTo>
                    <a:lnTo>
                      <a:pt x="341746" y="3074"/>
                    </a:lnTo>
                    <a:lnTo>
                      <a:pt x="1277825" y="413266"/>
                    </a:lnTo>
                    <a:lnTo>
                      <a:pt x="14239" y="195792"/>
                    </a:lnTo>
                    <a:lnTo>
                      <a:pt x="14239" y="195792"/>
                    </a:lnTo>
                    <a:close/>
                    <a:moveTo>
                      <a:pt x="337701" y="0"/>
                    </a:moveTo>
                    <a:lnTo>
                      <a:pt x="337701" y="0"/>
                    </a:lnTo>
                    <a:lnTo>
                      <a:pt x="334302" y="1942"/>
                    </a:lnTo>
                    <a:lnTo>
                      <a:pt x="333655" y="2427"/>
                    </a:lnTo>
                    <a:lnTo>
                      <a:pt x="5339" y="195145"/>
                    </a:lnTo>
                    <a:lnTo>
                      <a:pt x="10679" y="196439"/>
                    </a:lnTo>
                    <a:lnTo>
                      <a:pt x="16181" y="197734"/>
                    </a:lnTo>
                    <a:lnTo>
                      <a:pt x="1281222" y="415047"/>
                    </a:lnTo>
                    <a:lnTo>
                      <a:pt x="1281060" y="415047"/>
                    </a:lnTo>
                    <a:lnTo>
                      <a:pt x="1282680" y="413590"/>
                    </a:lnTo>
                    <a:lnTo>
                      <a:pt x="1284298" y="412134"/>
                    </a:lnTo>
                    <a:lnTo>
                      <a:pt x="347895" y="2265"/>
                    </a:lnTo>
                    <a:lnTo>
                      <a:pt x="342879" y="1295"/>
                    </a:lnTo>
                    <a:lnTo>
                      <a:pt x="337701" y="0"/>
                    </a:lnTo>
                    <a:lnTo>
                      <a:pt x="337701" y="0"/>
                    </a:lnTo>
                    <a:lnTo>
                      <a:pt x="337701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2CED48F1-F88F-4353-9318-70882C55980E}"/>
                  </a:ext>
                </a:extLst>
              </p:cNvPr>
              <p:cNvSpPr/>
              <p:nvPr/>
            </p:nvSpPr>
            <p:spPr>
              <a:xfrm>
                <a:off x="7965463" y="3910659"/>
                <a:ext cx="967469" cy="445305"/>
              </a:xfrm>
              <a:custGeom>
                <a:avLst/>
                <a:gdLst>
                  <a:gd name="connsiteX0" fmla="*/ 1618 w 967469"/>
                  <a:gd name="connsiteY0" fmla="*/ 443849 h 445305"/>
                  <a:gd name="connsiteX1" fmla="*/ 0 w 967469"/>
                  <a:gd name="connsiteY1" fmla="*/ 445306 h 445305"/>
                  <a:gd name="connsiteX2" fmla="*/ 160 w 967469"/>
                  <a:gd name="connsiteY2" fmla="*/ 445306 h 445305"/>
                  <a:gd name="connsiteX3" fmla="*/ 1618 w 967469"/>
                  <a:gd name="connsiteY3" fmla="*/ 443849 h 445305"/>
                  <a:gd name="connsiteX4" fmla="*/ 1618 w 967469"/>
                  <a:gd name="connsiteY4" fmla="*/ 443849 h 445305"/>
                  <a:gd name="connsiteX5" fmla="*/ 12620 w 967469"/>
                  <a:gd name="connsiteY5" fmla="*/ 442878 h 445305"/>
                  <a:gd name="connsiteX6" fmla="*/ 72491 w 967469"/>
                  <a:gd name="connsiteY6" fmla="*/ 2913 h 445305"/>
                  <a:gd name="connsiteX7" fmla="*/ 961969 w 967469"/>
                  <a:gd name="connsiteY7" fmla="*/ 152750 h 445305"/>
                  <a:gd name="connsiteX8" fmla="*/ 12620 w 967469"/>
                  <a:gd name="connsiteY8" fmla="*/ 442878 h 445305"/>
                  <a:gd name="connsiteX9" fmla="*/ 12620 w 967469"/>
                  <a:gd name="connsiteY9" fmla="*/ 442878 h 445305"/>
                  <a:gd name="connsiteX10" fmla="*/ 66504 w 967469"/>
                  <a:gd name="connsiteY10" fmla="*/ 0 h 445305"/>
                  <a:gd name="connsiteX11" fmla="*/ 64401 w 967469"/>
                  <a:gd name="connsiteY11" fmla="*/ 1942 h 445305"/>
                  <a:gd name="connsiteX12" fmla="*/ 63915 w 967469"/>
                  <a:gd name="connsiteY12" fmla="*/ 2266 h 445305"/>
                  <a:gd name="connsiteX13" fmla="*/ 3235 w 967469"/>
                  <a:gd name="connsiteY13" fmla="*/ 442069 h 445305"/>
                  <a:gd name="connsiteX14" fmla="*/ 9384 w 967469"/>
                  <a:gd name="connsiteY14" fmla="*/ 443202 h 445305"/>
                  <a:gd name="connsiteX15" fmla="*/ 15533 w 967469"/>
                  <a:gd name="connsiteY15" fmla="*/ 444335 h 445305"/>
                  <a:gd name="connsiteX16" fmla="*/ 966176 w 967469"/>
                  <a:gd name="connsiteY16" fmla="*/ 154045 h 445305"/>
                  <a:gd name="connsiteX17" fmla="*/ 966014 w 967469"/>
                  <a:gd name="connsiteY17" fmla="*/ 154045 h 445305"/>
                  <a:gd name="connsiteX18" fmla="*/ 966824 w 967469"/>
                  <a:gd name="connsiteY18" fmla="*/ 152750 h 445305"/>
                  <a:gd name="connsiteX19" fmla="*/ 967470 w 967469"/>
                  <a:gd name="connsiteY19" fmla="*/ 151294 h 445305"/>
                  <a:gd name="connsiteX20" fmla="*/ 967470 w 967469"/>
                  <a:gd name="connsiteY20" fmla="*/ 151294 h 445305"/>
                  <a:gd name="connsiteX21" fmla="*/ 967470 w 967469"/>
                  <a:gd name="connsiteY21" fmla="*/ 151294 h 445305"/>
                  <a:gd name="connsiteX22" fmla="*/ 77830 w 967469"/>
                  <a:gd name="connsiteY22" fmla="*/ 1618 h 445305"/>
                  <a:gd name="connsiteX23" fmla="*/ 72167 w 967469"/>
                  <a:gd name="connsiteY23" fmla="*/ 647 h 445305"/>
                  <a:gd name="connsiteX24" fmla="*/ 66504 w 967469"/>
                  <a:gd name="connsiteY24" fmla="*/ 0 h 445305"/>
                  <a:gd name="connsiteX25" fmla="*/ 66504 w 967469"/>
                  <a:gd name="connsiteY25" fmla="*/ 0 h 445305"/>
                  <a:gd name="connsiteX26" fmla="*/ 66504 w 967469"/>
                  <a:gd name="connsiteY26" fmla="*/ 0 h 445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7469" h="445305">
                    <a:moveTo>
                      <a:pt x="1618" y="443849"/>
                    </a:moveTo>
                    <a:lnTo>
                      <a:pt x="0" y="445306"/>
                    </a:lnTo>
                    <a:lnTo>
                      <a:pt x="160" y="445306"/>
                    </a:lnTo>
                    <a:lnTo>
                      <a:pt x="1618" y="443849"/>
                    </a:lnTo>
                    <a:lnTo>
                      <a:pt x="1618" y="443849"/>
                    </a:lnTo>
                    <a:close/>
                    <a:moveTo>
                      <a:pt x="12620" y="442878"/>
                    </a:moveTo>
                    <a:lnTo>
                      <a:pt x="72491" y="2913"/>
                    </a:lnTo>
                    <a:lnTo>
                      <a:pt x="961969" y="152750"/>
                    </a:lnTo>
                    <a:lnTo>
                      <a:pt x="12620" y="442878"/>
                    </a:lnTo>
                    <a:lnTo>
                      <a:pt x="12620" y="442878"/>
                    </a:lnTo>
                    <a:close/>
                    <a:moveTo>
                      <a:pt x="66504" y="0"/>
                    </a:moveTo>
                    <a:lnTo>
                      <a:pt x="64401" y="1942"/>
                    </a:lnTo>
                    <a:lnTo>
                      <a:pt x="63915" y="2266"/>
                    </a:lnTo>
                    <a:lnTo>
                      <a:pt x="3235" y="442069"/>
                    </a:lnTo>
                    <a:lnTo>
                      <a:pt x="9384" y="443202"/>
                    </a:lnTo>
                    <a:lnTo>
                      <a:pt x="15533" y="444335"/>
                    </a:lnTo>
                    <a:lnTo>
                      <a:pt x="966176" y="154045"/>
                    </a:lnTo>
                    <a:lnTo>
                      <a:pt x="966014" y="154045"/>
                    </a:lnTo>
                    <a:lnTo>
                      <a:pt x="966824" y="152750"/>
                    </a:lnTo>
                    <a:lnTo>
                      <a:pt x="967470" y="151294"/>
                    </a:lnTo>
                    <a:lnTo>
                      <a:pt x="967470" y="151294"/>
                    </a:lnTo>
                    <a:lnTo>
                      <a:pt x="967470" y="151294"/>
                    </a:lnTo>
                    <a:lnTo>
                      <a:pt x="77830" y="1618"/>
                    </a:lnTo>
                    <a:lnTo>
                      <a:pt x="72167" y="647"/>
                    </a:lnTo>
                    <a:lnTo>
                      <a:pt x="66504" y="0"/>
                    </a:lnTo>
                    <a:lnTo>
                      <a:pt x="66504" y="0"/>
                    </a:lnTo>
                    <a:lnTo>
                      <a:pt x="66504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55CE1673-F680-471B-AE9C-D3DB3F8ADD0C}"/>
                  </a:ext>
                </a:extLst>
              </p:cNvPr>
              <p:cNvSpPr/>
              <p:nvPr/>
            </p:nvSpPr>
            <p:spPr>
              <a:xfrm>
                <a:off x="8931477" y="3447717"/>
                <a:ext cx="1070383" cy="617310"/>
              </a:xfrm>
              <a:custGeom>
                <a:avLst/>
                <a:gdLst>
                  <a:gd name="connsiteX0" fmla="*/ 810 w 1070383"/>
                  <a:gd name="connsiteY0" fmla="*/ 616016 h 617310"/>
                  <a:gd name="connsiteX1" fmla="*/ 0 w 1070383"/>
                  <a:gd name="connsiteY1" fmla="*/ 617311 h 617310"/>
                  <a:gd name="connsiteX2" fmla="*/ 162 w 1070383"/>
                  <a:gd name="connsiteY2" fmla="*/ 617311 h 617310"/>
                  <a:gd name="connsiteX3" fmla="*/ 810 w 1070383"/>
                  <a:gd name="connsiteY3" fmla="*/ 616016 h 617310"/>
                  <a:gd name="connsiteX4" fmla="*/ 810 w 1070383"/>
                  <a:gd name="connsiteY4" fmla="*/ 616016 h 617310"/>
                  <a:gd name="connsiteX5" fmla="*/ 11164 w 1070383"/>
                  <a:gd name="connsiteY5" fmla="*/ 615207 h 617310"/>
                  <a:gd name="connsiteX6" fmla="*/ 239158 w 1070383"/>
                  <a:gd name="connsiteY6" fmla="*/ 2751 h 617310"/>
                  <a:gd name="connsiteX7" fmla="*/ 1065366 w 1070383"/>
                  <a:gd name="connsiteY7" fmla="*/ 492878 h 617310"/>
                  <a:gd name="connsiteX8" fmla="*/ 11164 w 1070383"/>
                  <a:gd name="connsiteY8" fmla="*/ 615207 h 617310"/>
                  <a:gd name="connsiteX9" fmla="*/ 11164 w 1070383"/>
                  <a:gd name="connsiteY9" fmla="*/ 615207 h 617310"/>
                  <a:gd name="connsiteX10" fmla="*/ 231391 w 1070383"/>
                  <a:gd name="connsiteY10" fmla="*/ 0 h 617310"/>
                  <a:gd name="connsiteX11" fmla="*/ 230419 w 1070383"/>
                  <a:gd name="connsiteY11" fmla="*/ 2265 h 617310"/>
                  <a:gd name="connsiteX12" fmla="*/ 1456 w 1070383"/>
                  <a:gd name="connsiteY12" fmla="*/ 614560 h 617310"/>
                  <a:gd name="connsiteX13" fmla="*/ 1456 w 1070383"/>
                  <a:gd name="connsiteY13" fmla="*/ 614560 h 617310"/>
                  <a:gd name="connsiteX14" fmla="*/ 8253 w 1070383"/>
                  <a:gd name="connsiteY14" fmla="*/ 615693 h 617310"/>
                  <a:gd name="connsiteX15" fmla="*/ 15047 w 1070383"/>
                  <a:gd name="connsiteY15" fmla="*/ 616825 h 617310"/>
                  <a:gd name="connsiteX16" fmla="*/ 1070383 w 1070383"/>
                  <a:gd name="connsiteY16" fmla="*/ 494496 h 617310"/>
                  <a:gd name="connsiteX17" fmla="*/ 1069736 w 1070383"/>
                  <a:gd name="connsiteY17" fmla="*/ 491745 h 617310"/>
                  <a:gd name="connsiteX18" fmla="*/ 1069736 w 1070383"/>
                  <a:gd name="connsiteY18" fmla="*/ 491745 h 617310"/>
                  <a:gd name="connsiteX19" fmla="*/ 1069736 w 1070383"/>
                  <a:gd name="connsiteY19" fmla="*/ 491745 h 617310"/>
                  <a:gd name="connsiteX20" fmla="*/ 243687 w 1070383"/>
                  <a:gd name="connsiteY20" fmla="*/ 1780 h 617310"/>
                  <a:gd name="connsiteX21" fmla="*/ 237538 w 1070383"/>
                  <a:gd name="connsiteY21" fmla="*/ 809 h 617310"/>
                  <a:gd name="connsiteX22" fmla="*/ 231391 w 1070383"/>
                  <a:gd name="connsiteY22" fmla="*/ 0 h 617310"/>
                  <a:gd name="connsiteX23" fmla="*/ 231391 w 1070383"/>
                  <a:gd name="connsiteY23" fmla="*/ 0 h 617310"/>
                  <a:gd name="connsiteX24" fmla="*/ 231391 w 1070383"/>
                  <a:gd name="connsiteY24" fmla="*/ 0 h 61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70383" h="617310">
                    <a:moveTo>
                      <a:pt x="810" y="616016"/>
                    </a:moveTo>
                    <a:lnTo>
                      <a:pt x="0" y="617311"/>
                    </a:lnTo>
                    <a:lnTo>
                      <a:pt x="162" y="617311"/>
                    </a:lnTo>
                    <a:lnTo>
                      <a:pt x="810" y="616016"/>
                    </a:lnTo>
                    <a:lnTo>
                      <a:pt x="810" y="616016"/>
                    </a:lnTo>
                    <a:close/>
                    <a:moveTo>
                      <a:pt x="11164" y="615207"/>
                    </a:moveTo>
                    <a:lnTo>
                      <a:pt x="239158" y="2751"/>
                    </a:lnTo>
                    <a:lnTo>
                      <a:pt x="1065366" y="492878"/>
                    </a:lnTo>
                    <a:lnTo>
                      <a:pt x="11164" y="615207"/>
                    </a:lnTo>
                    <a:lnTo>
                      <a:pt x="11164" y="615207"/>
                    </a:lnTo>
                    <a:close/>
                    <a:moveTo>
                      <a:pt x="231391" y="0"/>
                    </a:moveTo>
                    <a:lnTo>
                      <a:pt x="230419" y="2265"/>
                    </a:lnTo>
                    <a:lnTo>
                      <a:pt x="1456" y="614560"/>
                    </a:lnTo>
                    <a:lnTo>
                      <a:pt x="1456" y="614560"/>
                    </a:lnTo>
                    <a:lnTo>
                      <a:pt x="8253" y="615693"/>
                    </a:lnTo>
                    <a:lnTo>
                      <a:pt x="15047" y="616825"/>
                    </a:lnTo>
                    <a:lnTo>
                      <a:pt x="1070383" y="494496"/>
                    </a:lnTo>
                    <a:lnTo>
                      <a:pt x="1069736" y="491745"/>
                    </a:lnTo>
                    <a:lnTo>
                      <a:pt x="1069736" y="491745"/>
                    </a:lnTo>
                    <a:lnTo>
                      <a:pt x="1069736" y="491745"/>
                    </a:lnTo>
                    <a:lnTo>
                      <a:pt x="243687" y="1780"/>
                    </a:lnTo>
                    <a:lnTo>
                      <a:pt x="237538" y="809"/>
                    </a:lnTo>
                    <a:lnTo>
                      <a:pt x="231391" y="0"/>
                    </a:lnTo>
                    <a:lnTo>
                      <a:pt x="231391" y="0"/>
                    </a:lnTo>
                    <a:lnTo>
                      <a:pt x="231391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57A75F0D-11C7-4A3F-8B71-18C0C653FAF2}"/>
                  </a:ext>
                </a:extLst>
              </p:cNvPr>
              <p:cNvSpPr/>
              <p:nvPr/>
            </p:nvSpPr>
            <p:spPr>
              <a:xfrm>
                <a:off x="9927427" y="3853055"/>
                <a:ext cx="1165688" cy="88672"/>
              </a:xfrm>
              <a:custGeom>
                <a:avLst/>
                <a:gdLst>
                  <a:gd name="connsiteX0" fmla="*/ 83979 w 1165688"/>
                  <a:gd name="connsiteY0" fmla="*/ 87055 h 88672"/>
                  <a:gd name="connsiteX1" fmla="*/ 9384 w 1165688"/>
                  <a:gd name="connsiteY1" fmla="*/ 87864 h 88672"/>
                  <a:gd name="connsiteX2" fmla="*/ 1154363 w 1165688"/>
                  <a:gd name="connsiteY2" fmla="*/ 1133 h 88672"/>
                  <a:gd name="connsiteX3" fmla="*/ 83979 w 1165688"/>
                  <a:gd name="connsiteY3" fmla="*/ 87055 h 88672"/>
                  <a:gd name="connsiteX4" fmla="*/ 83979 w 1165688"/>
                  <a:gd name="connsiteY4" fmla="*/ 87055 h 88672"/>
                  <a:gd name="connsiteX5" fmla="*/ 0 w 1165688"/>
                  <a:gd name="connsiteY5" fmla="*/ 85275 h 88672"/>
                  <a:gd name="connsiteX6" fmla="*/ 484 w 1165688"/>
                  <a:gd name="connsiteY6" fmla="*/ 87378 h 88672"/>
                  <a:gd name="connsiteX7" fmla="*/ 73947 w 1165688"/>
                  <a:gd name="connsiteY7" fmla="*/ 86408 h 88672"/>
                  <a:gd name="connsiteX8" fmla="*/ 73947 w 1165688"/>
                  <a:gd name="connsiteY8" fmla="*/ 86408 h 88672"/>
                  <a:gd name="connsiteX9" fmla="*/ 81390 w 1165688"/>
                  <a:gd name="connsiteY9" fmla="*/ 87540 h 88672"/>
                  <a:gd name="connsiteX10" fmla="*/ 88834 w 1165688"/>
                  <a:gd name="connsiteY10" fmla="*/ 88673 h 88672"/>
                  <a:gd name="connsiteX11" fmla="*/ 1160188 w 1165688"/>
                  <a:gd name="connsiteY11" fmla="*/ 2589 h 88672"/>
                  <a:gd name="connsiteX12" fmla="*/ 1157922 w 1165688"/>
                  <a:gd name="connsiteY12" fmla="*/ 0 h 88672"/>
                  <a:gd name="connsiteX13" fmla="*/ 1165689 w 1165688"/>
                  <a:gd name="connsiteY13" fmla="*/ 971 h 88672"/>
                  <a:gd name="connsiteX14" fmla="*/ 1157922 w 1165688"/>
                  <a:gd name="connsiteY14" fmla="*/ 0 h 88672"/>
                  <a:gd name="connsiteX15" fmla="*/ 13268 w 1165688"/>
                  <a:gd name="connsiteY15" fmla="*/ 86893 h 88672"/>
                  <a:gd name="connsiteX16" fmla="*/ 6633 w 1165688"/>
                  <a:gd name="connsiteY16" fmla="*/ 86084 h 88672"/>
                  <a:gd name="connsiteX17" fmla="*/ 0 w 1165688"/>
                  <a:gd name="connsiteY17" fmla="*/ 85275 h 88672"/>
                  <a:gd name="connsiteX18" fmla="*/ 0 w 1165688"/>
                  <a:gd name="connsiteY18" fmla="*/ 85275 h 88672"/>
                  <a:gd name="connsiteX19" fmla="*/ 0 w 1165688"/>
                  <a:gd name="connsiteY19" fmla="*/ 85275 h 8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65688" h="88672">
                    <a:moveTo>
                      <a:pt x="83979" y="87055"/>
                    </a:moveTo>
                    <a:lnTo>
                      <a:pt x="9384" y="87864"/>
                    </a:lnTo>
                    <a:lnTo>
                      <a:pt x="1154363" y="1133"/>
                    </a:lnTo>
                    <a:lnTo>
                      <a:pt x="83979" y="87055"/>
                    </a:lnTo>
                    <a:lnTo>
                      <a:pt x="83979" y="87055"/>
                    </a:lnTo>
                    <a:close/>
                    <a:moveTo>
                      <a:pt x="0" y="85275"/>
                    </a:moveTo>
                    <a:lnTo>
                      <a:pt x="484" y="87378"/>
                    </a:lnTo>
                    <a:lnTo>
                      <a:pt x="73947" y="86408"/>
                    </a:lnTo>
                    <a:lnTo>
                      <a:pt x="73947" y="86408"/>
                    </a:lnTo>
                    <a:lnTo>
                      <a:pt x="81390" y="87540"/>
                    </a:lnTo>
                    <a:lnTo>
                      <a:pt x="88834" y="88673"/>
                    </a:lnTo>
                    <a:lnTo>
                      <a:pt x="1160188" y="2589"/>
                    </a:lnTo>
                    <a:lnTo>
                      <a:pt x="1157922" y="0"/>
                    </a:lnTo>
                    <a:lnTo>
                      <a:pt x="1165689" y="971"/>
                    </a:lnTo>
                    <a:lnTo>
                      <a:pt x="1157922" y="0"/>
                    </a:lnTo>
                    <a:lnTo>
                      <a:pt x="13268" y="86893"/>
                    </a:lnTo>
                    <a:lnTo>
                      <a:pt x="6633" y="86084"/>
                    </a:lnTo>
                    <a:lnTo>
                      <a:pt x="0" y="85275"/>
                    </a:lnTo>
                    <a:lnTo>
                      <a:pt x="0" y="85275"/>
                    </a:lnTo>
                    <a:lnTo>
                      <a:pt x="0" y="85275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D3FFBC68-3CB1-4653-BE7C-990D81090575}"/>
                  </a:ext>
                </a:extLst>
              </p:cNvPr>
              <p:cNvSpPr/>
              <p:nvPr/>
            </p:nvSpPr>
            <p:spPr>
              <a:xfrm>
                <a:off x="-1250510" y="4346418"/>
                <a:ext cx="1658729" cy="320549"/>
              </a:xfrm>
              <a:custGeom>
                <a:avLst/>
                <a:gdLst>
                  <a:gd name="connsiteX0" fmla="*/ 10841 w 1658729"/>
                  <a:gd name="connsiteY0" fmla="*/ 318283 h 320549"/>
                  <a:gd name="connsiteX1" fmla="*/ 0 w 1658729"/>
                  <a:gd name="connsiteY1" fmla="*/ 320549 h 320549"/>
                  <a:gd name="connsiteX2" fmla="*/ 161 w 1658729"/>
                  <a:gd name="connsiteY2" fmla="*/ 320549 h 320549"/>
                  <a:gd name="connsiteX3" fmla="*/ 10841 w 1658729"/>
                  <a:gd name="connsiteY3" fmla="*/ 318283 h 320549"/>
                  <a:gd name="connsiteX4" fmla="*/ 10841 w 1658729"/>
                  <a:gd name="connsiteY4" fmla="*/ 318283 h 320549"/>
                  <a:gd name="connsiteX5" fmla="*/ 32038 w 1658729"/>
                  <a:gd name="connsiteY5" fmla="*/ 316504 h 320549"/>
                  <a:gd name="connsiteX6" fmla="*/ 1532840 w 1658729"/>
                  <a:gd name="connsiteY6" fmla="*/ 4531 h 320549"/>
                  <a:gd name="connsiteX7" fmla="*/ 1644652 w 1658729"/>
                  <a:gd name="connsiteY7" fmla="*/ 257442 h 320549"/>
                  <a:gd name="connsiteX8" fmla="*/ 32038 w 1658729"/>
                  <a:gd name="connsiteY8" fmla="*/ 316504 h 320549"/>
                  <a:gd name="connsiteX9" fmla="*/ 32038 w 1658729"/>
                  <a:gd name="connsiteY9" fmla="*/ 316504 h 320549"/>
                  <a:gd name="connsiteX10" fmla="*/ 1544005 w 1658729"/>
                  <a:gd name="connsiteY10" fmla="*/ 0 h 320549"/>
                  <a:gd name="connsiteX11" fmla="*/ 1534459 w 1658729"/>
                  <a:gd name="connsiteY11" fmla="*/ 1942 h 320549"/>
                  <a:gd name="connsiteX12" fmla="*/ 1525882 w 1658729"/>
                  <a:gd name="connsiteY12" fmla="*/ 3722 h 320549"/>
                  <a:gd name="connsiteX13" fmla="*/ 24919 w 1658729"/>
                  <a:gd name="connsiteY13" fmla="*/ 315371 h 320549"/>
                  <a:gd name="connsiteX14" fmla="*/ 24272 w 1658729"/>
                  <a:gd name="connsiteY14" fmla="*/ 317475 h 320549"/>
                  <a:gd name="connsiteX15" fmla="*/ 23624 w 1658729"/>
                  <a:gd name="connsiteY15" fmla="*/ 319578 h 320549"/>
                  <a:gd name="connsiteX16" fmla="*/ 1638341 w 1658729"/>
                  <a:gd name="connsiteY16" fmla="*/ 260355 h 320549"/>
                  <a:gd name="connsiteX17" fmla="*/ 1658730 w 1658729"/>
                  <a:gd name="connsiteY17" fmla="*/ 255500 h 320549"/>
                  <a:gd name="connsiteX18" fmla="*/ 1545624 w 1658729"/>
                  <a:gd name="connsiteY18" fmla="*/ 2913 h 320549"/>
                  <a:gd name="connsiteX19" fmla="*/ 1544976 w 1658729"/>
                  <a:gd name="connsiteY19" fmla="*/ 1295 h 320549"/>
                  <a:gd name="connsiteX20" fmla="*/ 1544005 w 1658729"/>
                  <a:gd name="connsiteY20" fmla="*/ 0 h 320549"/>
                  <a:gd name="connsiteX21" fmla="*/ 1544005 w 1658729"/>
                  <a:gd name="connsiteY21" fmla="*/ 0 h 320549"/>
                  <a:gd name="connsiteX22" fmla="*/ 1544005 w 1658729"/>
                  <a:gd name="connsiteY22" fmla="*/ 0 h 320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58729" h="320549">
                    <a:moveTo>
                      <a:pt x="10841" y="318283"/>
                    </a:moveTo>
                    <a:lnTo>
                      <a:pt x="0" y="320549"/>
                    </a:lnTo>
                    <a:lnTo>
                      <a:pt x="161" y="320549"/>
                    </a:lnTo>
                    <a:lnTo>
                      <a:pt x="10841" y="318283"/>
                    </a:lnTo>
                    <a:lnTo>
                      <a:pt x="10841" y="318283"/>
                    </a:lnTo>
                    <a:close/>
                    <a:moveTo>
                      <a:pt x="32038" y="316504"/>
                    </a:moveTo>
                    <a:lnTo>
                      <a:pt x="1532840" y="4531"/>
                    </a:lnTo>
                    <a:lnTo>
                      <a:pt x="1644652" y="257442"/>
                    </a:lnTo>
                    <a:lnTo>
                      <a:pt x="32038" y="316504"/>
                    </a:lnTo>
                    <a:lnTo>
                      <a:pt x="32038" y="316504"/>
                    </a:lnTo>
                    <a:close/>
                    <a:moveTo>
                      <a:pt x="1544005" y="0"/>
                    </a:moveTo>
                    <a:lnTo>
                      <a:pt x="1534459" y="1942"/>
                    </a:lnTo>
                    <a:lnTo>
                      <a:pt x="1525882" y="3722"/>
                    </a:lnTo>
                    <a:lnTo>
                      <a:pt x="24919" y="315371"/>
                    </a:lnTo>
                    <a:lnTo>
                      <a:pt x="24272" y="317475"/>
                    </a:lnTo>
                    <a:lnTo>
                      <a:pt x="23624" y="319578"/>
                    </a:lnTo>
                    <a:lnTo>
                      <a:pt x="1638341" y="260355"/>
                    </a:lnTo>
                    <a:lnTo>
                      <a:pt x="1658730" y="255500"/>
                    </a:lnTo>
                    <a:lnTo>
                      <a:pt x="1545624" y="2913"/>
                    </a:lnTo>
                    <a:lnTo>
                      <a:pt x="1544976" y="1295"/>
                    </a:lnTo>
                    <a:lnTo>
                      <a:pt x="1544005" y="0"/>
                    </a:lnTo>
                    <a:lnTo>
                      <a:pt x="1544005" y="0"/>
                    </a:lnTo>
                    <a:lnTo>
                      <a:pt x="1544005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19DA7053-FEDB-4970-A5DD-F1FD39B1503D}"/>
                  </a:ext>
                </a:extLst>
              </p:cNvPr>
              <p:cNvSpPr/>
              <p:nvPr/>
            </p:nvSpPr>
            <p:spPr>
              <a:xfrm>
                <a:off x="408219" y="3972633"/>
                <a:ext cx="1560833" cy="633492"/>
              </a:xfrm>
              <a:custGeom>
                <a:avLst/>
                <a:gdLst>
                  <a:gd name="connsiteX0" fmla="*/ 7929 w 1560833"/>
                  <a:gd name="connsiteY0" fmla="*/ 630418 h 633492"/>
                  <a:gd name="connsiteX1" fmla="*/ 1174751 w 1560833"/>
                  <a:gd name="connsiteY1" fmla="*/ 4369 h 633492"/>
                  <a:gd name="connsiteX2" fmla="*/ 1548535 w 1560833"/>
                  <a:gd name="connsiteY2" fmla="*/ 574107 h 633492"/>
                  <a:gd name="connsiteX3" fmla="*/ 7929 w 1560833"/>
                  <a:gd name="connsiteY3" fmla="*/ 630418 h 633492"/>
                  <a:gd name="connsiteX4" fmla="*/ 7929 w 1560833"/>
                  <a:gd name="connsiteY4" fmla="*/ 630418 h 633492"/>
                  <a:gd name="connsiteX5" fmla="*/ 1182357 w 1560833"/>
                  <a:gd name="connsiteY5" fmla="*/ 0 h 633492"/>
                  <a:gd name="connsiteX6" fmla="*/ 1167307 w 1560833"/>
                  <a:gd name="connsiteY6" fmla="*/ 3560 h 633492"/>
                  <a:gd name="connsiteX7" fmla="*/ 0 w 1560833"/>
                  <a:gd name="connsiteY7" fmla="*/ 629447 h 633492"/>
                  <a:gd name="connsiteX8" fmla="*/ 809 w 1560833"/>
                  <a:gd name="connsiteY8" fmla="*/ 631389 h 633492"/>
                  <a:gd name="connsiteX9" fmla="*/ 1780 w 1560833"/>
                  <a:gd name="connsiteY9" fmla="*/ 633492 h 633492"/>
                  <a:gd name="connsiteX10" fmla="*/ 1544167 w 1560833"/>
                  <a:gd name="connsiteY10" fmla="*/ 577020 h 633492"/>
                  <a:gd name="connsiteX11" fmla="*/ 1560833 w 1560833"/>
                  <a:gd name="connsiteY11" fmla="*/ 572327 h 633492"/>
                  <a:gd name="connsiteX12" fmla="*/ 1560833 w 1560833"/>
                  <a:gd name="connsiteY12" fmla="*/ 572327 h 633492"/>
                  <a:gd name="connsiteX13" fmla="*/ 1560833 w 1560833"/>
                  <a:gd name="connsiteY13" fmla="*/ 572327 h 633492"/>
                  <a:gd name="connsiteX14" fmla="*/ 1185754 w 1560833"/>
                  <a:gd name="connsiteY14" fmla="*/ 2913 h 633492"/>
                  <a:gd name="connsiteX15" fmla="*/ 1183974 w 1560833"/>
                  <a:gd name="connsiteY15" fmla="*/ 1456 h 633492"/>
                  <a:gd name="connsiteX16" fmla="*/ 1182357 w 1560833"/>
                  <a:gd name="connsiteY16" fmla="*/ 0 h 633492"/>
                  <a:gd name="connsiteX17" fmla="*/ 1182357 w 1560833"/>
                  <a:gd name="connsiteY17" fmla="*/ 0 h 633492"/>
                  <a:gd name="connsiteX18" fmla="*/ 1182357 w 1560833"/>
                  <a:gd name="connsiteY18" fmla="*/ 0 h 63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60833" h="633492">
                    <a:moveTo>
                      <a:pt x="7929" y="630418"/>
                    </a:moveTo>
                    <a:lnTo>
                      <a:pt x="1174751" y="4369"/>
                    </a:lnTo>
                    <a:lnTo>
                      <a:pt x="1548535" y="574107"/>
                    </a:lnTo>
                    <a:lnTo>
                      <a:pt x="7929" y="630418"/>
                    </a:lnTo>
                    <a:lnTo>
                      <a:pt x="7929" y="630418"/>
                    </a:lnTo>
                    <a:close/>
                    <a:moveTo>
                      <a:pt x="1182357" y="0"/>
                    </a:moveTo>
                    <a:lnTo>
                      <a:pt x="1167307" y="3560"/>
                    </a:lnTo>
                    <a:lnTo>
                      <a:pt x="0" y="629447"/>
                    </a:lnTo>
                    <a:lnTo>
                      <a:pt x="809" y="631389"/>
                    </a:lnTo>
                    <a:lnTo>
                      <a:pt x="1780" y="633492"/>
                    </a:lnTo>
                    <a:lnTo>
                      <a:pt x="1544167" y="577020"/>
                    </a:lnTo>
                    <a:lnTo>
                      <a:pt x="1560833" y="572327"/>
                    </a:lnTo>
                    <a:lnTo>
                      <a:pt x="1560833" y="572327"/>
                    </a:lnTo>
                    <a:lnTo>
                      <a:pt x="1560833" y="572327"/>
                    </a:lnTo>
                    <a:lnTo>
                      <a:pt x="1185754" y="2913"/>
                    </a:lnTo>
                    <a:lnTo>
                      <a:pt x="1183974" y="1456"/>
                    </a:lnTo>
                    <a:lnTo>
                      <a:pt x="1182357" y="0"/>
                    </a:lnTo>
                    <a:lnTo>
                      <a:pt x="1182357" y="0"/>
                    </a:lnTo>
                    <a:lnTo>
                      <a:pt x="1182357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DDE878D7-2F39-4001-A873-17C0808C74BA}"/>
                  </a:ext>
                </a:extLst>
              </p:cNvPr>
              <p:cNvSpPr/>
              <p:nvPr/>
            </p:nvSpPr>
            <p:spPr>
              <a:xfrm>
                <a:off x="1969214" y="4490430"/>
                <a:ext cx="1492872" cy="58413"/>
              </a:xfrm>
              <a:custGeom>
                <a:avLst/>
                <a:gdLst>
                  <a:gd name="connsiteX0" fmla="*/ 8738 w 1492872"/>
                  <a:gd name="connsiteY0" fmla="*/ 55501 h 58413"/>
                  <a:gd name="connsiteX1" fmla="*/ 1028636 w 1492872"/>
                  <a:gd name="connsiteY1" fmla="*/ 5663 h 58413"/>
                  <a:gd name="connsiteX2" fmla="*/ 1481870 w 1492872"/>
                  <a:gd name="connsiteY2" fmla="*/ 1618 h 58413"/>
                  <a:gd name="connsiteX3" fmla="*/ 8738 w 1492872"/>
                  <a:gd name="connsiteY3" fmla="*/ 55501 h 58413"/>
                  <a:gd name="connsiteX4" fmla="*/ 8738 w 1492872"/>
                  <a:gd name="connsiteY4" fmla="*/ 55501 h 58413"/>
                  <a:gd name="connsiteX5" fmla="*/ 1033005 w 1492872"/>
                  <a:gd name="connsiteY5" fmla="*/ 1456 h 58413"/>
                  <a:gd name="connsiteX6" fmla="*/ 1020707 w 1492872"/>
                  <a:gd name="connsiteY6" fmla="*/ 4854 h 58413"/>
                  <a:gd name="connsiteX7" fmla="*/ 0 w 1492872"/>
                  <a:gd name="connsiteY7" fmla="*/ 54530 h 58413"/>
                  <a:gd name="connsiteX8" fmla="*/ 0 w 1492872"/>
                  <a:gd name="connsiteY8" fmla="*/ 54530 h 58413"/>
                  <a:gd name="connsiteX9" fmla="*/ 2266 w 1492872"/>
                  <a:gd name="connsiteY9" fmla="*/ 56472 h 58413"/>
                  <a:gd name="connsiteX10" fmla="*/ 4693 w 1492872"/>
                  <a:gd name="connsiteY10" fmla="*/ 58414 h 58413"/>
                  <a:gd name="connsiteX11" fmla="*/ 1479766 w 1492872"/>
                  <a:gd name="connsiteY11" fmla="*/ 4369 h 58413"/>
                  <a:gd name="connsiteX12" fmla="*/ 1492873 w 1492872"/>
                  <a:gd name="connsiteY12" fmla="*/ 0 h 58413"/>
                  <a:gd name="connsiteX13" fmla="*/ 1492873 w 1492872"/>
                  <a:gd name="connsiteY13" fmla="*/ 0 h 58413"/>
                  <a:gd name="connsiteX14" fmla="*/ 1492873 w 1492872"/>
                  <a:gd name="connsiteY14" fmla="*/ 0 h 58413"/>
                  <a:gd name="connsiteX15" fmla="*/ 1038830 w 1492872"/>
                  <a:gd name="connsiteY15" fmla="*/ 4369 h 58413"/>
                  <a:gd name="connsiteX16" fmla="*/ 1036079 w 1492872"/>
                  <a:gd name="connsiteY16" fmla="*/ 2912 h 58413"/>
                  <a:gd name="connsiteX17" fmla="*/ 1033005 w 1492872"/>
                  <a:gd name="connsiteY17" fmla="*/ 1456 h 58413"/>
                  <a:gd name="connsiteX18" fmla="*/ 1033005 w 1492872"/>
                  <a:gd name="connsiteY18" fmla="*/ 1456 h 58413"/>
                  <a:gd name="connsiteX19" fmla="*/ 1033005 w 1492872"/>
                  <a:gd name="connsiteY19" fmla="*/ 1456 h 5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92872" h="58413">
                    <a:moveTo>
                      <a:pt x="8738" y="55501"/>
                    </a:moveTo>
                    <a:lnTo>
                      <a:pt x="1028636" y="5663"/>
                    </a:lnTo>
                    <a:lnTo>
                      <a:pt x="1481870" y="1618"/>
                    </a:lnTo>
                    <a:lnTo>
                      <a:pt x="8738" y="55501"/>
                    </a:lnTo>
                    <a:lnTo>
                      <a:pt x="8738" y="55501"/>
                    </a:lnTo>
                    <a:close/>
                    <a:moveTo>
                      <a:pt x="1033005" y="1456"/>
                    </a:moveTo>
                    <a:lnTo>
                      <a:pt x="1020707" y="4854"/>
                    </a:lnTo>
                    <a:lnTo>
                      <a:pt x="0" y="54530"/>
                    </a:lnTo>
                    <a:lnTo>
                      <a:pt x="0" y="54530"/>
                    </a:lnTo>
                    <a:lnTo>
                      <a:pt x="2266" y="56472"/>
                    </a:lnTo>
                    <a:lnTo>
                      <a:pt x="4693" y="58414"/>
                    </a:lnTo>
                    <a:lnTo>
                      <a:pt x="1479766" y="4369"/>
                    </a:lnTo>
                    <a:lnTo>
                      <a:pt x="1492873" y="0"/>
                    </a:lnTo>
                    <a:lnTo>
                      <a:pt x="1492873" y="0"/>
                    </a:lnTo>
                    <a:lnTo>
                      <a:pt x="1492873" y="0"/>
                    </a:lnTo>
                    <a:lnTo>
                      <a:pt x="1038830" y="4369"/>
                    </a:lnTo>
                    <a:lnTo>
                      <a:pt x="1036079" y="2912"/>
                    </a:lnTo>
                    <a:lnTo>
                      <a:pt x="1033005" y="1456"/>
                    </a:lnTo>
                    <a:lnTo>
                      <a:pt x="1033005" y="1456"/>
                    </a:lnTo>
                    <a:lnTo>
                      <a:pt x="1033005" y="1456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A53978C0-E0C9-40D2-9F78-2EE8A914E01B}"/>
                  </a:ext>
                </a:extLst>
              </p:cNvPr>
              <p:cNvSpPr/>
              <p:nvPr/>
            </p:nvSpPr>
            <p:spPr>
              <a:xfrm>
                <a:off x="3462087" y="4215351"/>
                <a:ext cx="1429119" cy="278477"/>
              </a:xfrm>
              <a:custGeom>
                <a:avLst/>
                <a:gdLst>
                  <a:gd name="connsiteX0" fmla="*/ 9223 w 1429119"/>
                  <a:gd name="connsiteY0" fmla="*/ 275888 h 278477"/>
                  <a:gd name="connsiteX1" fmla="*/ 812941 w 1429119"/>
                  <a:gd name="connsiteY1" fmla="*/ 4045 h 278477"/>
                  <a:gd name="connsiteX2" fmla="*/ 1419249 w 1429119"/>
                  <a:gd name="connsiteY2" fmla="*/ 224109 h 278477"/>
                  <a:gd name="connsiteX3" fmla="*/ 9223 w 1429119"/>
                  <a:gd name="connsiteY3" fmla="*/ 275888 h 278477"/>
                  <a:gd name="connsiteX4" fmla="*/ 9223 w 1429119"/>
                  <a:gd name="connsiteY4" fmla="*/ 275888 h 278477"/>
                  <a:gd name="connsiteX5" fmla="*/ 814560 w 1429119"/>
                  <a:gd name="connsiteY5" fmla="*/ 0 h 278477"/>
                  <a:gd name="connsiteX6" fmla="*/ 804850 w 1429119"/>
                  <a:gd name="connsiteY6" fmla="*/ 3236 h 278477"/>
                  <a:gd name="connsiteX7" fmla="*/ 0 w 1429119"/>
                  <a:gd name="connsiteY7" fmla="*/ 274756 h 278477"/>
                  <a:gd name="connsiteX8" fmla="*/ 0 w 1429119"/>
                  <a:gd name="connsiteY8" fmla="*/ 274756 h 278477"/>
                  <a:gd name="connsiteX9" fmla="*/ 3883 w 1429119"/>
                  <a:gd name="connsiteY9" fmla="*/ 276536 h 278477"/>
                  <a:gd name="connsiteX10" fmla="*/ 7605 w 1429119"/>
                  <a:gd name="connsiteY10" fmla="*/ 278477 h 278477"/>
                  <a:gd name="connsiteX11" fmla="*/ 1419249 w 1429119"/>
                  <a:gd name="connsiteY11" fmla="*/ 226698 h 278477"/>
                  <a:gd name="connsiteX12" fmla="*/ 1429119 w 1429119"/>
                  <a:gd name="connsiteY12" fmla="*/ 222491 h 278477"/>
                  <a:gd name="connsiteX13" fmla="*/ 1429119 w 1429119"/>
                  <a:gd name="connsiteY13" fmla="*/ 222491 h 278477"/>
                  <a:gd name="connsiteX14" fmla="*/ 1429119 w 1429119"/>
                  <a:gd name="connsiteY14" fmla="*/ 222491 h 278477"/>
                  <a:gd name="connsiteX15" fmla="*/ 822326 w 1429119"/>
                  <a:gd name="connsiteY15" fmla="*/ 2589 h 278477"/>
                  <a:gd name="connsiteX16" fmla="*/ 818605 w 1429119"/>
                  <a:gd name="connsiteY16" fmla="*/ 1294 h 278477"/>
                  <a:gd name="connsiteX17" fmla="*/ 814560 w 1429119"/>
                  <a:gd name="connsiteY17" fmla="*/ 0 h 278477"/>
                  <a:gd name="connsiteX18" fmla="*/ 814560 w 1429119"/>
                  <a:gd name="connsiteY18" fmla="*/ 0 h 278477"/>
                  <a:gd name="connsiteX19" fmla="*/ 814560 w 1429119"/>
                  <a:gd name="connsiteY19" fmla="*/ 0 h 278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29119" h="278477">
                    <a:moveTo>
                      <a:pt x="9223" y="275888"/>
                    </a:moveTo>
                    <a:lnTo>
                      <a:pt x="812941" y="4045"/>
                    </a:lnTo>
                    <a:lnTo>
                      <a:pt x="1419249" y="224109"/>
                    </a:lnTo>
                    <a:lnTo>
                      <a:pt x="9223" y="275888"/>
                    </a:lnTo>
                    <a:lnTo>
                      <a:pt x="9223" y="275888"/>
                    </a:lnTo>
                    <a:close/>
                    <a:moveTo>
                      <a:pt x="814560" y="0"/>
                    </a:moveTo>
                    <a:lnTo>
                      <a:pt x="804850" y="3236"/>
                    </a:lnTo>
                    <a:lnTo>
                      <a:pt x="0" y="274756"/>
                    </a:lnTo>
                    <a:lnTo>
                      <a:pt x="0" y="274756"/>
                    </a:lnTo>
                    <a:lnTo>
                      <a:pt x="3883" y="276536"/>
                    </a:lnTo>
                    <a:lnTo>
                      <a:pt x="7605" y="278477"/>
                    </a:lnTo>
                    <a:lnTo>
                      <a:pt x="1419249" y="226698"/>
                    </a:lnTo>
                    <a:lnTo>
                      <a:pt x="1429119" y="222491"/>
                    </a:lnTo>
                    <a:lnTo>
                      <a:pt x="1429119" y="222491"/>
                    </a:lnTo>
                    <a:lnTo>
                      <a:pt x="1429119" y="222491"/>
                    </a:lnTo>
                    <a:lnTo>
                      <a:pt x="822326" y="2589"/>
                    </a:lnTo>
                    <a:lnTo>
                      <a:pt x="818605" y="1294"/>
                    </a:lnTo>
                    <a:lnTo>
                      <a:pt x="814560" y="0"/>
                    </a:lnTo>
                    <a:lnTo>
                      <a:pt x="814560" y="0"/>
                    </a:lnTo>
                    <a:lnTo>
                      <a:pt x="814560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3F53B7C7-A465-4204-AA96-C5E87310A006}"/>
                  </a:ext>
                </a:extLst>
              </p:cNvPr>
              <p:cNvSpPr/>
              <p:nvPr/>
            </p:nvSpPr>
            <p:spPr>
              <a:xfrm>
                <a:off x="4891044" y="3922310"/>
                <a:ext cx="1369410" cy="519091"/>
              </a:xfrm>
              <a:custGeom>
                <a:avLst/>
                <a:gdLst>
                  <a:gd name="connsiteX0" fmla="*/ 9708 w 1369410"/>
                  <a:gd name="connsiteY0" fmla="*/ 516664 h 519091"/>
                  <a:gd name="connsiteX1" fmla="*/ 615208 w 1369410"/>
                  <a:gd name="connsiteY1" fmla="*/ 4045 h 519091"/>
                  <a:gd name="connsiteX2" fmla="*/ 1360834 w 1369410"/>
                  <a:gd name="connsiteY2" fmla="*/ 467312 h 519091"/>
                  <a:gd name="connsiteX3" fmla="*/ 9708 w 1369410"/>
                  <a:gd name="connsiteY3" fmla="*/ 516664 h 519091"/>
                  <a:gd name="connsiteX4" fmla="*/ 9708 w 1369410"/>
                  <a:gd name="connsiteY4" fmla="*/ 516664 h 519091"/>
                  <a:gd name="connsiteX5" fmla="*/ 614075 w 1369410"/>
                  <a:gd name="connsiteY5" fmla="*/ 0 h 519091"/>
                  <a:gd name="connsiteX6" fmla="*/ 606631 w 1369410"/>
                  <a:gd name="connsiteY6" fmla="*/ 3074 h 519091"/>
                  <a:gd name="connsiteX7" fmla="*/ 0 w 1369410"/>
                  <a:gd name="connsiteY7" fmla="*/ 515532 h 519091"/>
                  <a:gd name="connsiteX8" fmla="*/ 0 w 1369410"/>
                  <a:gd name="connsiteY8" fmla="*/ 515532 h 519091"/>
                  <a:gd name="connsiteX9" fmla="*/ 5016 w 1369410"/>
                  <a:gd name="connsiteY9" fmla="*/ 517311 h 519091"/>
                  <a:gd name="connsiteX10" fmla="*/ 9870 w 1369410"/>
                  <a:gd name="connsiteY10" fmla="*/ 519092 h 519091"/>
                  <a:gd name="connsiteX11" fmla="*/ 1362615 w 1369410"/>
                  <a:gd name="connsiteY11" fmla="*/ 469577 h 519091"/>
                  <a:gd name="connsiteX12" fmla="*/ 1362615 w 1369410"/>
                  <a:gd name="connsiteY12" fmla="*/ 469577 h 519091"/>
                  <a:gd name="connsiteX13" fmla="*/ 1366012 w 1369410"/>
                  <a:gd name="connsiteY13" fmla="*/ 467474 h 519091"/>
                  <a:gd name="connsiteX14" fmla="*/ 1369411 w 1369410"/>
                  <a:gd name="connsiteY14" fmla="*/ 465532 h 519091"/>
                  <a:gd name="connsiteX15" fmla="*/ 623460 w 1369410"/>
                  <a:gd name="connsiteY15" fmla="*/ 2589 h 519091"/>
                  <a:gd name="connsiteX16" fmla="*/ 618767 w 1369410"/>
                  <a:gd name="connsiteY16" fmla="*/ 1295 h 519091"/>
                  <a:gd name="connsiteX17" fmla="*/ 614075 w 1369410"/>
                  <a:gd name="connsiteY17" fmla="*/ 0 h 519091"/>
                  <a:gd name="connsiteX18" fmla="*/ 614075 w 1369410"/>
                  <a:gd name="connsiteY18" fmla="*/ 0 h 519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9410" h="519091">
                    <a:moveTo>
                      <a:pt x="9708" y="516664"/>
                    </a:moveTo>
                    <a:lnTo>
                      <a:pt x="615208" y="4045"/>
                    </a:lnTo>
                    <a:lnTo>
                      <a:pt x="1360834" y="467312"/>
                    </a:lnTo>
                    <a:lnTo>
                      <a:pt x="9708" y="516664"/>
                    </a:lnTo>
                    <a:lnTo>
                      <a:pt x="9708" y="516664"/>
                    </a:lnTo>
                    <a:close/>
                    <a:moveTo>
                      <a:pt x="614075" y="0"/>
                    </a:moveTo>
                    <a:lnTo>
                      <a:pt x="606631" y="3074"/>
                    </a:lnTo>
                    <a:lnTo>
                      <a:pt x="0" y="515532"/>
                    </a:lnTo>
                    <a:lnTo>
                      <a:pt x="0" y="515532"/>
                    </a:lnTo>
                    <a:lnTo>
                      <a:pt x="5016" y="517311"/>
                    </a:lnTo>
                    <a:lnTo>
                      <a:pt x="9870" y="519092"/>
                    </a:lnTo>
                    <a:lnTo>
                      <a:pt x="1362615" y="469577"/>
                    </a:lnTo>
                    <a:lnTo>
                      <a:pt x="1362615" y="469577"/>
                    </a:lnTo>
                    <a:lnTo>
                      <a:pt x="1366012" y="467474"/>
                    </a:lnTo>
                    <a:lnTo>
                      <a:pt x="1369411" y="465532"/>
                    </a:lnTo>
                    <a:lnTo>
                      <a:pt x="623460" y="2589"/>
                    </a:lnTo>
                    <a:lnTo>
                      <a:pt x="618767" y="1295"/>
                    </a:lnTo>
                    <a:lnTo>
                      <a:pt x="614075" y="0"/>
                    </a:lnTo>
                    <a:lnTo>
                      <a:pt x="614075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F6BF8963-55B7-4F3C-A57D-AA6C89A568B9}"/>
                  </a:ext>
                </a:extLst>
              </p:cNvPr>
              <p:cNvSpPr/>
              <p:nvPr/>
            </p:nvSpPr>
            <p:spPr>
              <a:xfrm>
                <a:off x="6253659" y="4136063"/>
                <a:ext cx="1320219" cy="255824"/>
              </a:xfrm>
              <a:custGeom>
                <a:avLst/>
                <a:gdLst>
                  <a:gd name="connsiteX0" fmla="*/ 16828 w 1320219"/>
                  <a:gd name="connsiteY0" fmla="*/ 252750 h 255824"/>
                  <a:gd name="connsiteX1" fmla="*/ 439966 w 1320219"/>
                  <a:gd name="connsiteY1" fmla="*/ 3722 h 255824"/>
                  <a:gd name="connsiteX2" fmla="*/ 1312615 w 1320219"/>
                  <a:gd name="connsiteY2" fmla="*/ 205177 h 255824"/>
                  <a:gd name="connsiteX3" fmla="*/ 16828 w 1320219"/>
                  <a:gd name="connsiteY3" fmla="*/ 252750 h 255824"/>
                  <a:gd name="connsiteX4" fmla="*/ 16828 w 1320219"/>
                  <a:gd name="connsiteY4" fmla="*/ 252750 h 255824"/>
                  <a:gd name="connsiteX5" fmla="*/ 436243 w 1320219"/>
                  <a:gd name="connsiteY5" fmla="*/ 0 h 255824"/>
                  <a:gd name="connsiteX6" fmla="*/ 433493 w 1320219"/>
                  <a:gd name="connsiteY6" fmla="*/ 1618 h 255824"/>
                  <a:gd name="connsiteX7" fmla="*/ 431065 w 1320219"/>
                  <a:gd name="connsiteY7" fmla="*/ 3074 h 255824"/>
                  <a:gd name="connsiteX8" fmla="*/ 6796 w 1320219"/>
                  <a:gd name="connsiteY8" fmla="*/ 251779 h 255824"/>
                  <a:gd name="connsiteX9" fmla="*/ 3397 w 1320219"/>
                  <a:gd name="connsiteY9" fmla="*/ 253721 h 255824"/>
                  <a:gd name="connsiteX10" fmla="*/ 0 w 1320219"/>
                  <a:gd name="connsiteY10" fmla="*/ 255824 h 255824"/>
                  <a:gd name="connsiteX11" fmla="*/ 0 w 1320219"/>
                  <a:gd name="connsiteY11" fmla="*/ 255824 h 255824"/>
                  <a:gd name="connsiteX12" fmla="*/ 6958 w 1320219"/>
                  <a:gd name="connsiteY12" fmla="*/ 251779 h 255824"/>
                  <a:gd name="connsiteX13" fmla="*/ 12783 w 1320219"/>
                  <a:gd name="connsiteY13" fmla="*/ 253397 h 255824"/>
                  <a:gd name="connsiteX14" fmla="*/ 18770 w 1320219"/>
                  <a:gd name="connsiteY14" fmla="*/ 255177 h 255824"/>
                  <a:gd name="connsiteX15" fmla="*/ 1316012 w 1320219"/>
                  <a:gd name="connsiteY15" fmla="*/ 207604 h 255824"/>
                  <a:gd name="connsiteX16" fmla="*/ 1316012 w 1320219"/>
                  <a:gd name="connsiteY16" fmla="*/ 207604 h 255824"/>
                  <a:gd name="connsiteX17" fmla="*/ 1317954 w 1320219"/>
                  <a:gd name="connsiteY17" fmla="*/ 205986 h 255824"/>
                  <a:gd name="connsiteX18" fmla="*/ 1320219 w 1320219"/>
                  <a:gd name="connsiteY18" fmla="*/ 203882 h 255824"/>
                  <a:gd name="connsiteX19" fmla="*/ 447246 w 1320219"/>
                  <a:gd name="connsiteY19" fmla="*/ 2589 h 255824"/>
                  <a:gd name="connsiteX20" fmla="*/ 441745 w 1320219"/>
                  <a:gd name="connsiteY20" fmla="*/ 1295 h 255824"/>
                  <a:gd name="connsiteX21" fmla="*/ 436243 w 1320219"/>
                  <a:gd name="connsiteY21" fmla="*/ 0 h 255824"/>
                  <a:gd name="connsiteX22" fmla="*/ 436243 w 1320219"/>
                  <a:gd name="connsiteY22" fmla="*/ 0 h 255824"/>
                  <a:gd name="connsiteX23" fmla="*/ 436243 w 1320219"/>
                  <a:gd name="connsiteY23" fmla="*/ 0 h 25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320219" h="255824">
                    <a:moveTo>
                      <a:pt x="16828" y="252750"/>
                    </a:moveTo>
                    <a:lnTo>
                      <a:pt x="439966" y="3722"/>
                    </a:lnTo>
                    <a:lnTo>
                      <a:pt x="1312615" y="205177"/>
                    </a:lnTo>
                    <a:lnTo>
                      <a:pt x="16828" y="252750"/>
                    </a:lnTo>
                    <a:lnTo>
                      <a:pt x="16828" y="252750"/>
                    </a:lnTo>
                    <a:close/>
                    <a:moveTo>
                      <a:pt x="436243" y="0"/>
                    </a:moveTo>
                    <a:lnTo>
                      <a:pt x="433493" y="1618"/>
                    </a:lnTo>
                    <a:lnTo>
                      <a:pt x="431065" y="3074"/>
                    </a:lnTo>
                    <a:lnTo>
                      <a:pt x="6796" y="251779"/>
                    </a:lnTo>
                    <a:lnTo>
                      <a:pt x="3397" y="253721"/>
                    </a:lnTo>
                    <a:lnTo>
                      <a:pt x="0" y="255824"/>
                    </a:lnTo>
                    <a:lnTo>
                      <a:pt x="0" y="255824"/>
                    </a:lnTo>
                    <a:lnTo>
                      <a:pt x="6958" y="251779"/>
                    </a:lnTo>
                    <a:lnTo>
                      <a:pt x="12783" y="253397"/>
                    </a:lnTo>
                    <a:lnTo>
                      <a:pt x="18770" y="255177"/>
                    </a:lnTo>
                    <a:lnTo>
                      <a:pt x="1316012" y="207604"/>
                    </a:lnTo>
                    <a:lnTo>
                      <a:pt x="1316012" y="207604"/>
                    </a:lnTo>
                    <a:lnTo>
                      <a:pt x="1317954" y="205986"/>
                    </a:lnTo>
                    <a:lnTo>
                      <a:pt x="1320219" y="203882"/>
                    </a:lnTo>
                    <a:lnTo>
                      <a:pt x="447246" y="2589"/>
                    </a:lnTo>
                    <a:lnTo>
                      <a:pt x="441745" y="1295"/>
                    </a:lnTo>
                    <a:lnTo>
                      <a:pt x="436243" y="0"/>
                    </a:lnTo>
                    <a:lnTo>
                      <a:pt x="436243" y="0"/>
                    </a:lnTo>
                    <a:lnTo>
                      <a:pt x="436243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84042BAB-20CA-40F9-846B-48DD9BC75329}"/>
                  </a:ext>
                </a:extLst>
              </p:cNvPr>
              <p:cNvSpPr/>
              <p:nvPr/>
            </p:nvSpPr>
            <p:spPr>
              <a:xfrm>
                <a:off x="7569510" y="4293505"/>
                <a:ext cx="1264880" cy="62944"/>
              </a:xfrm>
              <a:custGeom>
                <a:avLst/>
                <a:gdLst>
                  <a:gd name="connsiteX0" fmla="*/ 1942 w 1264880"/>
                  <a:gd name="connsiteY0" fmla="*/ 48543 h 62944"/>
                  <a:gd name="connsiteX1" fmla="*/ 0 w 1264880"/>
                  <a:gd name="connsiteY1" fmla="*/ 50162 h 62944"/>
                  <a:gd name="connsiteX2" fmla="*/ 0 w 1264880"/>
                  <a:gd name="connsiteY2" fmla="*/ 50162 h 62944"/>
                  <a:gd name="connsiteX3" fmla="*/ 1942 w 1264880"/>
                  <a:gd name="connsiteY3" fmla="*/ 48543 h 62944"/>
                  <a:gd name="connsiteX4" fmla="*/ 1942 w 1264880"/>
                  <a:gd name="connsiteY4" fmla="*/ 48543 h 62944"/>
                  <a:gd name="connsiteX5" fmla="*/ 14724 w 1264880"/>
                  <a:gd name="connsiteY5" fmla="*/ 47087 h 62944"/>
                  <a:gd name="connsiteX6" fmla="*/ 405500 w 1264880"/>
                  <a:gd name="connsiteY6" fmla="*/ 62945 h 62944"/>
                  <a:gd name="connsiteX7" fmla="*/ 1258407 w 1264880"/>
                  <a:gd name="connsiteY7" fmla="*/ 1618 h 62944"/>
                  <a:gd name="connsiteX8" fmla="*/ 14724 w 1264880"/>
                  <a:gd name="connsiteY8" fmla="*/ 47087 h 62944"/>
                  <a:gd name="connsiteX9" fmla="*/ 14724 w 1264880"/>
                  <a:gd name="connsiteY9" fmla="*/ 47087 h 62944"/>
                  <a:gd name="connsiteX10" fmla="*/ 399189 w 1264880"/>
                  <a:gd name="connsiteY10" fmla="*/ 59385 h 62944"/>
                  <a:gd name="connsiteX11" fmla="*/ 397571 w 1264880"/>
                  <a:gd name="connsiteY11" fmla="*/ 60841 h 62944"/>
                  <a:gd name="connsiteX12" fmla="*/ 396113 w 1264880"/>
                  <a:gd name="connsiteY12" fmla="*/ 62136 h 62944"/>
                  <a:gd name="connsiteX13" fmla="*/ 4206 w 1264880"/>
                  <a:gd name="connsiteY13" fmla="*/ 46116 h 62944"/>
                  <a:gd name="connsiteX14" fmla="*/ 11003 w 1264880"/>
                  <a:gd name="connsiteY14" fmla="*/ 47735 h 62944"/>
                  <a:gd name="connsiteX15" fmla="*/ 18123 w 1264880"/>
                  <a:gd name="connsiteY15" fmla="*/ 49353 h 62944"/>
                  <a:gd name="connsiteX16" fmla="*/ 1263262 w 1264880"/>
                  <a:gd name="connsiteY16" fmla="*/ 3722 h 62944"/>
                  <a:gd name="connsiteX17" fmla="*/ 1263262 w 1264880"/>
                  <a:gd name="connsiteY17" fmla="*/ 3722 h 62944"/>
                  <a:gd name="connsiteX18" fmla="*/ 1264070 w 1264880"/>
                  <a:gd name="connsiteY18" fmla="*/ 2104 h 62944"/>
                  <a:gd name="connsiteX19" fmla="*/ 1264880 w 1264880"/>
                  <a:gd name="connsiteY19" fmla="*/ 0 h 62944"/>
                  <a:gd name="connsiteX20" fmla="*/ 1264880 w 1264880"/>
                  <a:gd name="connsiteY20" fmla="*/ 0 h 62944"/>
                  <a:gd name="connsiteX21" fmla="*/ 1264880 w 1264880"/>
                  <a:gd name="connsiteY21" fmla="*/ 0 h 62944"/>
                  <a:gd name="connsiteX22" fmla="*/ 411648 w 1264880"/>
                  <a:gd name="connsiteY22" fmla="*/ 61650 h 62944"/>
                  <a:gd name="connsiteX23" fmla="*/ 405500 w 1264880"/>
                  <a:gd name="connsiteY23" fmla="*/ 60517 h 62944"/>
                  <a:gd name="connsiteX24" fmla="*/ 399189 w 1264880"/>
                  <a:gd name="connsiteY24" fmla="*/ 59385 h 62944"/>
                  <a:gd name="connsiteX25" fmla="*/ 399189 w 1264880"/>
                  <a:gd name="connsiteY25" fmla="*/ 59385 h 62944"/>
                  <a:gd name="connsiteX26" fmla="*/ 399189 w 1264880"/>
                  <a:gd name="connsiteY26" fmla="*/ 59385 h 62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64880" h="62944">
                    <a:moveTo>
                      <a:pt x="1942" y="48543"/>
                    </a:moveTo>
                    <a:lnTo>
                      <a:pt x="0" y="50162"/>
                    </a:lnTo>
                    <a:lnTo>
                      <a:pt x="0" y="50162"/>
                    </a:lnTo>
                    <a:lnTo>
                      <a:pt x="1942" y="48543"/>
                    </a:lnTo>
                    <a:lnTo>
                      <a:pt x="1942" y="48543"/>
                    </a:lnTo>
                    <a:close/>
                    <a:moveTo>
                      <a:pt x="14724" y="47087"/>
                    </a:moveTo>
                    <a:lnTo>
                      <a:pt x="405500" y="62945"/>
                    </a:lnTo>
                    <a:lnTo>
                      <a:pt x="1258407" y="1618"/>
                    </a:lnTo>
                    <a:lnTo>
                      <a:pt x="14724" y="47087"/>
                    </a:lnTo>
                    <a:lnTo>
                      <a:pt x="14724" y="47087"/>
                    </a:lnTo>
                    <a:close/>
                    <a:moveTo>
                      <a:pt x="399189" y="59385"/>
                    </a:moveTo>
                    <a:lnTo>
                      <a:pt x="397571" y="60841"/>
                    </a:lnTo>
                    <a:lnTo>
                      <a:pt x="396113" y="62136"/>
                    </a:lnTo>
                    <a:lnTo>
                      <a:pt x="4206" y="46116"/>
                    </a:lnTo>
                    <a:lnTo>
                      <a:pt x="11003" y="47735"/>
                    </a:lnTo>
                    <a:lnTo>
                      <a:pt x="18123" y="49353"/>
                    </a:lnTo>
                    <a:lnTo>
                      <a:pt x="1263262" y="3722"/>
                    </a:lnTo>
                    <a:lnTo>
                      <a:pt x="1263262" y="3722"/>
                    </a:lnTo>
                    <a:lnTo>
                      <a:pt x="1264070" y="2104"/>
                    </a:lnTo>
                    <a:lnTo>
                      <a:pt x="1264880" y="0"/>
                    </a:lnTo>
                    <a:lnTo>
                      <a:pt x="1264880" y="0"/>
                    </a:lnTo>
                    <a:lnTo>
                      <a:pt x="1264880" y="0"/>
                    </a:lnTo>
                    <a:lnTo>
                      <a:pt x="411648" y="61650"/>
                    </a:lnTo>
                    <a:lnTo>
                      <a:pt x="405500" y="60517"/>
                    </a:lnTo>
                    <a:lnTo>
                      <a:pt x="399189" y="59385"/>
                    </a:lnTo>
                    <a:lnTo>
                      <a:pt x="399189" y="59385"/>
                    </a:lnTo>
                    <a:lnTo>
                      <a:pt x="399189" y="59385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BF989159-6087-4380-8E0D-F4C99B2BBC59}"/>
                  </a:ext>
                </a:extLst>
              </p:cNvPr>
              <p:cNvSpPr/>
              <p:nvPr/>
            </p:nvSpPr>
            <p:spPr>
              <a:xfrm>
                <a:off x="8832610" y="4062277"/>
                <a:ext cx="1144492" cy="621679"/>
              </a:xfrm>
              <a:custGeom>
                <a:avLst/>
                <a:gdLst>
                  <a:gd name="connsiteX0" fmla="*/ 808 w 1144492"/>
                  <a:gd name="connsiteY0" fmla="*/ 233494 h 621679"/>
                  <a:gd name="connsiteX1" fmla="*/ 0 w 1144492"/>
                  <a:gd name="connsiteY1" fmla="*/ 235112 h 621679"/>
                  <a:gd name="connsiteX2" fmla="*/ 0 w 1144492"/>
                  <a:gd name="connsiteY2" fmla="*/ 235112 h 621679"/>
                  <a:gd name="connsiteX3" fmla="*/ 808 w 1144492"/>
                  <a:gd name="connsiteY3" fmla="*/ 233494 h 621679"/>
                  <a:gd name="connsiteX4" fmla="*/ 808 w 1144492"/>
                  <a:gd name="connsiteY4" fmla="*/ 233494 h 621679"/>
                  <a:gd name="connsiteX5" fmla="*/ 12622 w 1144492"/>
                  <a:gd name="connsiteY5" fmla="*/ 232199 h 621679"/>
                  <a:gd name="connsiteX6" fmla="*/ 108737 w 1144492"/>
                  <a:gd name="connsiteY6" fmla="*/ 3398 h 621679"/>
                  <a:gd name="connsiteX7" fmla="*/ 1138344 w 1144492"/>
                  <a:gd name="connsiteY7" fmla="*/ 619414 h 621679"/>
                  <a:gd name="connsiteX8" fmla="*/ 12622 w 1144492"/>
                  <a:gd name="connsiteY8" fmla="*/ 232199 h 621679"/>
                  <a:gd name="connsiteX9" fmla="*/ 12622 w 1144492"/>
                  <a:gd name="connsiteY9" fmla="*/ 232199 h 621679"/>
                  <a:gd name="connsiteX10" fmla="*/ 100322 w 1144492"/>
                  <a:gd name="connsiteY10" fmla="*/ 0 h 621679"/>
                  <a:gd name="connsiteX11" fmla="*/ 99676 w 1144492"/>
                  <a:gd name="connsiteY11" fmla="*/ 1456 h 621679"/>
                  <a:gd name="connsiteX12" fmla="*/ 99191 w 1144492"/>
                  <a:gd name="connsiteY12" fmla="*/ 2751 h 621679"/>
                  <a:gd name="connsiteX13" fmla="*/ 1780 w 1144492"/>
                  <a:gd name="connsiteY13" fmla="*/ 231390 h 621679"/>
                  <a:gd name="connsiteX14" fmla="*/ 1780 w 1144492"/>
                  <a:gd name="connsiteY14" fmla="*/ 231390 h 621679"/>
                  <a:gd name="connsiteX15" fmla="*/ 9546 w 1144492"/>
                  <a:gd name="connsiteY15" fmla="*/ 232847 h 621679"/>
                  <a:gd name="connsiteX16" fmla="*/ 17475 w 1144492"/>
                  <a:gd name="connsiteY16" fmla="*/ 234465 h 621679"/>
                  <a:gd name="connsiteX17" fmla="*/ 1144492 w 1144492"/>
                  <a:gd name="connsiteY17" fmla="*/ 621680 h 621679"/>
                  <a:gd name="connsiteX18" fmla="*/ 1143683 w 1144492"/>
                  <a:gd name="connsiteY18" fmla="*/ 618120 h 621679"/>
                  <a:gd name="connsiteX19" fmla="*/ 1143683 w 1144492"/>
                  <a:gd name="connsiteY19" fmla="*/ 618120 h 621679"/>
                  <a:gd name="connsiteX20" fmla="*/ 1143683 w 1144492"/>
                  <a:gd name="connsiteY20" fmla="*/ 618120 h 621679"/>
                  <a:gd name="connsiteX21" fmla="*/ 114076 w 1144492"/>
                  <a:gd name="connsiteY21" fmla="*/ 2265 h 621679"/>
                  <a:gd name="connsiteX22" fmla="*/ 107281 w 1144492"/>
                  <a:gd name="connsiteY22" fmla="*/ 1133 h 621679"/>
                  <a:gd name="connsiteX23" fmla="*/ 100322 w 1144492"/>
                  <a:gd name="connsiteY23" fmla="*/ 0 h 621679"/>
                  <a:gd name="connsiteX24" fmla="*/ 100322 w 1144492"/>
                  <a:gd name="connsiteY24" fmla="*/ 0 h 621679"/>
                  <a:gd name="connsiteX25" fmla="*/ 100322 w 1144492"/>
                  <a:gd name="connsiteY25" fmla="*/ 0 h 621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144492" h="621679">
                    <a:moveTo>
                      <a:pt x="808" y="233494"/>
                    </a:moveTo>
                    <a:lnTo>
                      <a:pt x="0" y="235112"/>
                    </a:lnTo>
                    <a:lnTo>
                      <a:pt x="0" y="235112"/>
                    </a:lnTo>
                    <a:lnTo>
                      <a:pt x="808" y="233494"/>
                    </a:lnTo>
                    <a:lnTo>
                      <a:pt x="808" y="233494"/>
                    </a:lnTo>
                    <a:close/>
                    <a:moveTo>
                      <a:pt x="12622" y="232199"/>
                    </a:moveTo>
                    <a:lnTo>
                      <a:pt x="108737" y="3398"/>
                    </a:lnTo>
                    <a:lnTo>
                      <a:pt x="1138344" y="619414"/>
                    </a:lnTo>
                    <a:lnTo>
                      <a:pt x="12622" y="232199"/>
                    </a:lnTo>
                    <a:lnTo>
                      <a:pt x="12622" y="232199"/>
                    </a:lnTo>
                    <a:close/>
                    <a:moveTo>
                      <a:pt x="100322" y="0"/>
                    </a:moveTo>
                    <a:lnTo>
                      <a:pt x="99676" y="1456"/>
                    </a:lnTo>
                    <a:lnTo>
                      <a:pt x="99191" y="2751"/>
                    </a:lnTo>
                    <a:lnTo>
                      <a:pt x="1780" y="231390"/>
                    </a:lnTo>
                    <a:lnTo>
                      <a:pt x="1780" y="231390"/>
                    </a:lnTo>
                    <a:lnTo>
                      <a:pt x="9546" y="232847"/>
                    </a:lnTo>
                    <a:lnTo>
                      <a:pt x="17475" y="234465"/>
                    </a:lnTo>
                    <a:lnTo>
                      <a:pt x="1144492" y="621680"/>
                    </a:lnTo>
                    <a:lnTo>
                      <a:pt x="1143683" y="618120"/>
                    </a:lnTo>
                    <a:lnTo>
                      <a:pt x="1143683" y="618120"/>
                    </a:lnTo>
                    <a:lnTo>
                      <a:pt x="1143683" y="618120"/>
                    </a:lnTo>
                    <a:lnTo>
                      <a:pt x="114076" y="2265"/>
                    </a:lnTo>
                    <a:lnTo>
                      <a:pt x="107281" y="1133"/>
                    </a:lnTo>
                    <a:lnTo>
                      <a:pt x="100322" y="0"/>
                    </a:lnTo>
                    <a:lnTo>
                      <a:pt x="100322" y="0"/>
                    </a:lnTo>
                    <a:lnTo>
                      <a:pt x="100322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FE3C8B6C-3A9C-4ABF-B9F0-8AC9E1BA38BC}"/>
                  </a:ext>
                </a:extLst>
              </p:cNvPr>
              <p:cNvSpPr/>
              <p:nvPr/>
            </p:nvSpPr>
            <p:spPr>
              <a:xfrm>
                <a:off x="9976293" y="3939624"/>
                <a:ext cx="1231870" cy="743847"/>
              </a:xfrm>
              <a:custGeom>
                <a:avLst/>
                <a:gdLst>
                  <a:gd name="connsiteX0" fmla="*/ 11328 w 1231870"/>
                  <a:gd name="connsiteY0" fmla="*/ 741582 h 743847"/>
                  <a:gd name="connsiteX1" fmla="*/ 35762 w 1231870"/>
                  <a:gd name="connsiteY1" fmla="*/ 3398 h 743847"/>
                  <a:gd name="connsiteX2" fmla="*/ 1224590 w 1231870"/>
                  <a:gd name="connsiteY2" fmla="*/ 403396 h 743847"/>
                  <a:gd name="connsiteX3" fmla="*/ 11328 w 1231870"/>
                  <a:gd name="connsiteY3" fmla="*/ 741582 h 743847"/>
                  <a:gd name="connsiteX4" fmla="*/ 11328 w 1231870"/>
                  <a:gd name="connsiteY4" fmla="*/ 741582 h 743847"/>
                  <a:gd name="connsiteX5" fmla="*/ 25082 w 1231870"/>
                  <a:gd name="connsiteY5" fmla="*/ 0 h 743847"/>
                  <a:gd name="connsiteX6" fmla="*/ 25729 w 1231870"/>
                  <a:gd name="connsiteY6" fmla="*/ 2751 h 743847"/>
                  <a:gd name="connsiteX7" fmla="*/ 0 w 1231870"/>
                  <a:gd name="connsiteY7" fmla="*/ 740935 h 743847"/>
                  <a:gd name="connsiteX8" fmla="*/ 0 w 1231870"/>
                  <a:gd name="connsiteY8" fmla="*/ 740935 h 743847"/>
                  <a:gd name="connsiteX9" fmla="*/ 8576 w 1231870"/>
                  <a:gd name="connsiteY9" fmla="*/ 742391 h 743847"/>
                  <a:gd name="connsiteX10" fmla="*/ 17477 w 1231870"/>
                  <a:gd name="connsiteY10" fmla="*/ 743847 h 743847"/>
                  <a:gd name="connsiteX11" fmla="*/ 1231871 w 1231870"/>
                  <a:gd name="connsiteY11" fmla="*/ 405500 h 743847"/>
                  <a:gd name="connsiteX12" fmla="*/ 1228960 w 1231870"/>
                  <a:gd name="connsiteY12" fmla="*/ 402102 h 743847"/>
                  <a:gd name="connsiteX13" fmla="*/ 1228960 w 1231870"/>
                  <a:gd name="connsiteY13" fmla="*/ 402102 h 743847"/>
                  <a:gd name="connsiteX14" fmla="*/ 1228960 w 1231870"/>
                  <a:gd name="connsiteY14" fmla="*/ 402102 h 743847"/>
                  <a:gd name="connsiteX15" fmla="*/ 40453 w 1231870"/>
                  <a:gd name="connsiteY15" fmla="*/ 2265 h 743847"/>
                  <a:gd name="connsiteX16" fmla="*/ 33010 w 1231870"/>
                  <a:gd name="connsiteY16" fmla="*/ 1133 h 743847"/>
                  <a:gd name="connsiteX17" fmla="*/ 25082 w 1231870"/>
                  <a:gd name="connsiteY17" fmla="*/ 0 h 743847"/>
                  <a:gd name="connsiteX18" fmla="*/ 25082 w 1231870"/>
                  <a:gd name="connsiteY18" fmla="*/ 0 h 743847"/>
                  <a:gd name="connsiteX19" fmla="*/ 25082 w 1231870"/>
                  <a:gd name="connsiteY19" fmla="*/ 0 h 74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1870" h="743847">
                    <a:moveTo>
                      <a:pt x="11328" y="741582"/>
                    </a:moveTo>
                    <a:lnTo>
                      <a:pt x="35762" y="3398"/>
                    </a:lnTo>
                    <a:lnTo>
                      <a:pt x="1224590" y="403396"/>
                    </a:lnTo>
                    <a:lnTo>
                      <a:pt x="11328" y="741582"/>
                    </a:lnTo>
                    <a:lnTo>
                      <a:pt x="11328" y="741582"/>
                    </a:lnTo>
                    <a:close/>
                    <a:moveTo>
                      <a:pt x="25082" y="0"/>
                    </a:moveTo>
                    <a:lnTo>
                      <a:pt x="25729" y="2751"/>
                    </a:lnTo>
                    <a:lnTo>
                      <a:pt x="0" y="740935"/>
                    </a:lnTo>
                    <a:lnTo>
                      <a:pt x="0" y="740935"/>
                    </a:lnTo>
                    <a:lnTo>
                      <a:pt x="8576" y="742391"/>
                    </a:lnTo>
                    <a:lnTo>
                      <a:pt x="17477" y="743847"/>
                    </a:lnTo>
                    <a:lnTo>
                      <a:pt x="1231871" y="405500"/>
                    </a:lnTo>
                    <a:lnTo>
                      <a:pt x="1228960" y="402102"/>
                    </a:lnTo>
                    <a:lnTo>
                      <a:pt x="1228960" y="402102"/>
                    </a:lnTo>
                    <a:lnTo>
                      <a:pt x="1228960" y="402102"/>
                    </a:lnTo>
                    <a:lnTo>
                      <a:pt x="40453" y="2265"/>
                    </a:lnTo>
                    <a:lnTo>
                      <a:pt x="33010" y="1133"/>
                    </a:lnTo>
                    <a:lnTo>
                      <a:pt x="25082" y="0"/>
                    </a:lnTo>
                    <a:lnTo>
                      <a:pt x="25082" y="0"/>
                    </a:lnTo>
                    <a:lnTo>
                      <a:pt x="25082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EF90CCCF-2E39-486D-A0BB-1FECB2B57BCE}"/>
                  </a:ext>
                </a:extLst>
              </p:cNvPr>
              <p:cNvSpPr/>
              <p:nvPr/>
            </p:nvSpPr>
            <p:spPr>
              <a:xfrm>
                <a:off x="11085511" y="3734447"/>
                <a:ext cx="1289798" cy="610191"/>
              </a:xfrm>
              <a:custGeom>
                <a:avLst/>
                <a:gdLst>
                  <a:gd name="connsiteX0" fmla="*/ 131067 w 1289798"/>
                  <a:gd name="connsiteY0" fmla="*/ 607926 h 610191"/>
                  <a:gd name="connsiteX1" fmla="*/ 12460 w 1289798"/>
                  <a:gd name="connsiteY1" fmla="*/ 122006 h 610191"/>
                  <a:gd name="connsiteX2" fmla="*/ 1281546 w 1289798"/>
                  <a:gd name="connsiteY2" fmla="*/ 1133 h 610191"/>
                  <a:gd name="connsiteX3" fmla="*/ 131067 w 1289798"/>
                  <a:gd name="connsiteY3" fmla="*/ 607926 h 610191"/>
                  <a:gd name="connsiteX4" fmla="*/ 131067 w 1289798"/>
                  <a:gd name="connsiteY4" fmla="*/ 607926 h 610191"/>
                  <a:gd name="connsiteX5" fmla="*/ 0 w 1289798"/>
                  <a:gd name="connsiteY5" fmla="*/ 118770 h 610191"/>
                  <a:gd name="connsiteX6" fmla="*/ 2266 w 1289798"/>
                  <a:gd name="connsiteY6" fmla="*/ 121359 h 610191"/>
                  <a:gd name="connsiteX7" fmla="*/ 119417 w 1289798"/>
                  <a:gd name="connsiteY7" fmla="*/ 607279 h 610191"/>
                  <a:gd name="connsiteX8" fmla="*/ 119417 w 1289798"/>
                  <a:gd name="connsiteY8" fmla="*/ 607279 h 610191"/>
                  <a:gd name="connsiteX9" fmla="*/ 128639 w 1289798"/>
                  <a:gd name="connsiteY9" fmla="*/ 608735 h 610191"/>
                  <a:gd name="connsiteX10" fmla="*/ 138188 w 1289798"/>
                  <a:gd name="connsiteY10" fmla="*/ 610191 h 610191"/>
                  <a:gd name="connsiteX11" fmla="*/ 1289799 w 1289798"/>
                  <a:gd name="connsiteY11" fmla="*/ 3236 h 610191"/>
                  <a:gd name="connsiteX12" fmla="*/ 1284784 w 1289798"/>
                  <a:gd name="connsiteY12" fmla="*/ 0 h 610191"/>
                  <a:gd name="connsiteX13" fmla="*/ 1288343 w 1289798"/>
                  <a:gd name="connsiteY13" fmla="*/ 486 h 610191"/>
                  <a:gd name="connsiteX14" fmla="*/ 16181 w 1289798"/>
                  <a:gd name="connsiteY14" fmla="*/ 121197 h 610191"/>
                  <a:gd name="connsiteX15" fmla="*/ 8091 w 1289798"/>
                  <a:gd name="connsiteY15" fmla="*/ 120064 h 610191"/>
                  <a:gd name="connsiteX16" fmla="*/ 7605 w 1289798"/>
                  <a:gd name="connsiteY16" fmla="*/ 120064 h 610191"/>
                  <a:gd name="connsiteX17" fmla="*/ 0 w 1289798"/>
                  <a:gd name="connsiteY17" fmla="*/ 118770 h 610191"/>
                  <a:gd name="connsiteX18" fmla="*/ 0 w 1289798"/>
                  <a:gd name="connsiteY18" fmla="*/ 118770 h 610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89798" h="610191">
                    <a:moveTo>
                      <a:pt x="131067" y="607926"/>
                    </a:moveTo>
                    <a:lnTo>
                      <a:pt x="12460" y="122006"/>
                    </a:lnTo>
                    <a:lnTo>
                      <a:pt x="1281546" y="1133"/>
                    </a:lnTo>
                    <a:lnTo>
                      <a:pt x="131067" y="607926"/>
                    </a:lnTo>
                    <a:lnTo>
                      <a:pt x="131067" y="607926"/>
                    </a:lnTo>
                    <a:close/>
                    <a:moveTo>
                      <a:pt x="0" y="118770"/>
                    </a:moveTo>
                    <a:lnTo>
                      <a:pt x="2266" y="121359"/>
                    </a:lnTo>
                    <a:lnTo>
                      <a:pt x="119417" y="607279"/>
                    </a:lnTo>
                    <a:lnTo>
                      <a:pt x="119417" y="607279"/>
                    </a:lnTo>
                    <a:lnTo>
                      <a:pt x="128639" y="608735"/>
                    </a:lnTo>
                    <a:lnTo>
                      <a:pt x="138188" y="610191"/>
                    </a:lnTo>
                    <a:lnTo>
                      <a:pt x="1289799" y="3236"/>
                    </a:lnTo>
                    <a:lnTo>
                      <a:pt x="1284784" y="0"/>
                    </a:lnTo>
                    <a:lnTo>
                      <a:pt x="1288343" y="486"/>
                    </a:lnTo>
                    <a:lnTo>
                      <a:pt x="16181" y="121197"/>
                    </a:lnTo>
                    <a:lnTo>
                      <a:pt x="8091" y="120064"/>
                    </a:lnTo>
                    <a:lnTo>
                      <a:pt x="7605" y="120064"/>
                    </a:lnTo>
                    <a:lnTo>
                      <a:pt x="0" y="118770"/>
                    </a:lnTo>
                    <a:lnTo>
                      <a:pt x="0" y="11877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A877C896-8D41-4E1E-A9FA-592A9A131BCF}"/>
                  </a:ext>
                </a:extLst>
              </p:cNvPr>
              <p:cNvSpPr/>
              <p:nvPr/>
            </p:nvSpPr>
            <p:spPr>
              <a:xfrm>
                <a:off x="-1364102" y="4602080"/>
                <a:ext cx="1922968" cy="421518"/>
              </a:xfrm>
              <a:custGeom>
                <a:avLst/>
                <a:gdLst>
                  <a:gd name="connsiteX0" fmla="*/ 12945 w 1922968"/>
                  <a:gd name="connsiteY0" fmla="*/ 418444 h 421518"/>
                  <a:gd name="connsiteX1" fmla="*/ 0 w 1922968"/>
                  <a:gd name="connsiteY1" fmla="*/ 421519 h 421518"/>
                  <a:gd name="connsiteX2" fmla="*/ 162 w 1922968"/>
                  <a:gd name="connsiteY2" fmla="*/ 421519 h 421518"/>
                  <a:gd name="connsiteX3" fmla="*/ 12945 w 1922968"/>
                  <a:gd name="connsiteY3" fmla="*/ 418444 h 421518"/>
                  <a:gd name="connsiteX4" fmla="*/ 12945 w 1922968"/>
                  <a:gd name="connsiteY4" fmla="*/ 418444 h 421518"/>
                  <a:gd name="connsiteX5" fmla="*/ 37378 w 1922968"/>
                  <a:gd name="connsiteY5" fmla="*/ 416179 h 421518"/>
                  <a:gd name="connsiteX6" fmla="*/ 1759862 w 1922968"/>
                  <a:gd name="connsiteY6" fmla="*/ 5987 h 421518"/>
                  <a:gd name="connsiteX7" fmla="*/ 1906949 w 1922968"/>
                  <a:gd name="connsiteY7" fmla="*/ 338671 h 421518"/>
                  <a:gd name="connsiteX8" fmla="*/ 37378 w 1922968"/>
                  <a:gd name="connsiteY8" fmla="*/ 416179 h 421518"/>
                  <a:gd name="connsiteX9" fmla="*/ 37378 w 1922968"/>
                  <a:gd name="connsiteY9" fmla="*/ 416179 h 421518"/>
                  <a:gd name="connsiteX10" fmla="*/ 1772322 w 1922968"/>
                  <a:gd name="connsiteY10" fmla="*/ 0 h 421518"/>
                  <a:gd name="connsiteX11" fmla="*/ 1772160 w 1922968"/>
                  <a:gd name="connsiteY11" fmla="*/ 0 h 421518"/>
                  <a:gd name="connsiteX12" fmla="*/ 1751771 w 1922968"/>
                  <a:gd name="connsiteY12" fmla="*/ 4854 h 421518"/>
                  <a:gd name="connsiteX13" fmla="*/ 29126 w 1922968"/>
                  <a:gd name="connsiteY13" fmla="*/ 414723 h 421518"/>
                  <a:gd name="connsiteX14" fmla="*/ 28156 w 1922968"/>
                  <a:gd name="connsiteY14" fmla="*/ 417635 h 421518"/>
                  <a:gd name="connsiteX15" fmla="*/ 27185 w 1922968"/>
                  <a:gd name="connsiteY15" fmla="*/ 420548 h 421518"/>
                  <a:gd name="connsiteX16" fmla="*/ 1899505 w 1922968"/>
                  <a:gd name="connsiteY16" fmla="*/ 342717 h 421518"/>
                  <a:gd name="connsiteX17" fmla="*/ 1922806 w 1922968"/>
                  <a:gd name="connsiteY17" fmla="*/ 336244 h 421518"/>
                  <a:gd name="connsiteX18" fmla="*/ 1922806 w 1922968"/>
                  <a:gd name="connsiteY18" fmla="*/ 336244 h 421518"/>
                  <a:gd name="connsiteX19" fmla="*/ 1922968 w 1922968"/>
                  <a:gd name="connsiteY19" fmla="*/ 336244 h 421518"/>
                  <a:gd name="connsiteX20" fmla="*/ 1773940 w 1922968"/>
                  <a:gd name="connsiteY20" fmla="*/ 4207 h 421518"/>
                  <a:gd name="connsiteX21" fmla="*/ 1772969 w 1922968"/>
                  <a:gd name="connsiteY21" fmla="*/ 2104 h 421518"/>
                  <a:gd name="connsiteX22" fmla="*/ 1772322 w 1922968"/>
                  <a:gd name="connsiteY22" fmla="*/ 0 h 421518"/>
                  <a:gd name="connsiteX23" fmla="*/ 1772322 w 1922968"/>
                  <a:gd name="connsiteY23" fmla="*/ 0 h 421518"/>
                  <a:gd name="connsiteX24" fmla="*/ 1772322 w 1922968"/>
                  <a:gd name="connsiteY24" fmla="*/ 0 h 421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22968" h="421518">
                    <a:moveTo>
                      <a:pt x="12945" y="418444"/>
                    </a:moveTo>
                    <a:lnTo>
                      <a:pt x="0" y="421519"/>
                    </a:lnTo>
                    <a:lnTo>
                      <a:pt x="162" y="421519"/>
                    </a:lnTo>
                    <a:lnTo>
                      <a:pt x="12945" y="418444"/>
                    </a:lnTo>
                    <a:lnTo>
                      <a:pt x="12945" y="418444"/>
                    </a:lnTo>
                    <a:close/>
                    <a:moveTo>
                      <a:pt x="37378" y="416179"/>
                    </a:moveTo>
                    <a:lnTo>
                      <a:pt x="1759862" y="5987"/>
                    </a:lnTo>
                    <a:lnTo>
                      <a:pt x="1906949" y="338671"/>
                    </a:lnTo>
                    <a:lnTo>
                      <a:pt x="37378" y="416179"/>
                    </a:lnTo>
                    <a:lnTo>
                      <a:pt x="37378" y="416179"/>
                    </a:lnTo>
                    <a:close/>
                    <a:moveTo>
                      <a:pt x="1772322" y="0"/>
                    </a:moveTo>
                    <a:lnTo>
                      <a:pt x="1772160" y="0"/>
                    </a:lnTo>
                    <a:lnTo>
                      <a:pt x="1751771" y="4854"/>
                    </a:lnTo>
                    <a:lnTo>
                      <a:pt x="29126" y="414723"/>
                    </a:lnTo>
                    <a:lnTo>
                      <a:pt x="28156" y="417635"/>
                    </a:lnTo>
                    <a:lnTo>
                      <a:pt x="27185" y="420548"/>
                    </a:lnTo>
                    <a:lnTo>
                      <a:pt x="1899505" y="342717"/>
                    </a:lnTo>
                    <a:lnTo>
                      <a:pt x="1922806" y="336244"/>
                    </a:lnTo>
                    <a:lnTo>
                      <a:pt x="1922806" y="336244"/>
                    </a:lnTo>
                    <a:lnTo>
                      <a:pt x="1922968" y="336244"/>
                    </a:lnTo>
                    <a:lnTo>
                      <a:pt x="1773940" y="4207"/>
                    </a:lnTo>
                    <a:lnTo>
                      <a:pt x="1772969" y="2104"/>
                    </a:lnTo>
                    <a:lnTo>
                      <a:pt x="1772322" y="0"/>
                    </a:lnTo>
                    <a:lnTo>
                      <a:pt x="1772322" y="0"/>
                    </a:lnTo>
                    <a:lnTo>
                      <a:pt x="1772322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D18F7642-AFBC-430E-BD89-83E49DF53341}"/>
                  </a:ext>
                </a:extLst>
              </p:cNvPr>
              <p:cNvSpPr/>
              <p:nvPr/>
            </p:nvSpPr>
            <p:spPr>
              <a:xfrm>
                <a:off x="558865" y="4544961"/>
                <a:ext cx="1796430" cy="398703"/>
              </a:xfrm>
              <a:custGeom>
                <a:avLst/>
                <a:gdLst>
                  <a:gd name="connsiteX0" fmla="*/ 9708 w 1796430"/>
                  <a:gd name="connsiteY0" fmla="*/ 394658 h 398703"/>
                  <a:gd name="connsiteX1" fmla="*/ 1402258 w 1796430"/>
                  <a:gd name="connsiteY1" fmla="*/ 5664 h 398703"/>
                  <a:gd name="connsiteX2" fmla="*/ 1782515 w 1796430"/>
                  <a:gd name="connsiteY2" fmla="*/ 321034 h 398703"/>
                  <a:gd name="connsiteX3" fmla="*/ 9708 w 1796430"/>
                  <a:gd name="connsiteY3" fmla="*/ 394658 h 398703"/>
                  <a:gd name="connsiteX4" fmla="*/ 9708 w 1796430"/>
                  <a:gd name="connsiteY4" fmla="*/ 394658 h 398703"/>
                  <a:gd name="connsiteX5" fmla="*/ 1410187 w 1796430"/>
                  <a:gd name="connsiteY5" fmla="*/ 0 h 398703"/>
                  <a:gd name="connsiteX6" fmla="*/ 1393521 w 1796430"/>
                  <a:gd name="connsiteY6" fmla="*/ 4693 h 398703"/>
                  <a:gd name="connsiteX7" fmla="*/ 162 w 1796430"/>
                  <a:gd name="connsiteY7" fmla="*/ 393202 h 398703"/>
                  <a:gd name="connsiteX8" fmla="*/ 0 w 1796430"/>
                  <a:gd name="connsiteY8" fmla="*/ 393202 h 398703"/>
                  <a:gd name="connsiteX9" fmla="*/ 1133 w 1796430"/>
                  <a:gd name="connsiteY9" fmla="*/ 395953 h 398703"/>
                  <a:gd name="connsiteX10" fmla="*/ 2427 w 1796430"/>
                  <a:gd name="connsiteY10" fmla="*/ 398703 h 398703"/>
                  <a:gd name="connsiteX11" fmla="*/ 1778146 w 1796430"/>
                  <a:gd name="connsiteY11" fmla="*/ 324917 h 398703"/>
                  <a:gd name="connsiteX12" fmla="*/ 1796431 w 1796430"/>
                  <a:gd name="connsiteY12" fmla="*/ 318768 h 398703"/>
                  <a:gd name="connsiteX13" fmla="*/ 1796431 w 1796430"/>
                  <a:gd name="connsiteY13" fmla="*/ 318768 h 398703"/>
                  <a:gd name="connsiteX14" fmla="*/ 1796431 w 1796430"/>
                  <a:gd name="connsiteY14" fmla="*/ 318768 h 398703"/>
                  <a:gd name="connsiteX15" fmla="*/ 1414718 w 1796430"/>
                  <a:gd name="connsiteY15" fmla="*/ 3883 h 398703"/>
                  <a:gd name="connsiteX16" fmla="*/ 1412290 w 1796430"/>
                  <a:gd name="connsiteY16" fmla="*/ 1942 h 398703"/>
                  <a:gd name="connsiteX17" fmla="*/ 1410187 w 1796430"/>
                  <a:gd name="connsiteY17" fmla="*/ 0 h 398703"/>
                  <a:gd name="connsiteX18" fmla="*/ 1410187 w 1796430"/>
                  <a:gd name="connsiteY18" fmla="*/ 0 h 398703"/>
                  <a:gd name="connsiteX19" fmla="*/ 1410187 w 1796430"/>
                  <a:gd name="connsiteY19" fmla="*/ 0 h 39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796430" h="398703">
                    <a:moveTo>
                      <a:pt x="9708" y="394658"/>
                    </a:moveTo>
                    <a:lnTo>
                      <a:pt x="1402258" y="5664"/>
                    </a:lnTo>
                    <a:lnTo>
                      <a:pt x="1782515" y="321034"/>
                    </a:lnTo>
                    <a:lnTo>
                      <a:pt x="9708" y="394658"/>
                    </a:lnTo>
                    <a:lnTo>
                      <a:pt x="9708" y="394658"/>
                    </a:lnTo>
                    <a:close/>
                    <a:moveTo>
                      <a:pt x="1410187" y="0"/>
                    </a:moveTo>
                    <a:lnTo>
                      <a:pt x="1393521" y="4693"/>
                    </a:lnTo>
                    <a:lnTo>
                      <a:pt x="162" y="393202"/>
                    </a:lnTo>
                    <a:lnTo>
                      <a:pt x="0" y="393202"/>
                    </a:lnTo>
                    <a:lnTo>
                      <a:pt x="1133" y="395953"/>
                    </a:lnTo>
                    <a:lnTo>
                      <a:pt x="2427" y="398703"/>
                    </a:lnTo>
                    <a:lnTo>
                      <a:pt x="1778146" y="324917"/>
                    </a:lnTo>
                    <a:lnTo>
                      <a:pt x="1796431" y="318768"/>
                    </a:lnTo>
                    <a:lnTo>
                      <a:pt x="1796431" y="318768"/>
                    </a:lnTo>
                    <a:lnTo>
                      <a:pt x="1796431" y="318768"/>
                    </a:lnTo>
                    <a:lnTo>
                      <a:pt x="1414718" y="3883"/>
                    </a:lnTo>
                    <a:lnTo>
                      <a:pt x="1412290" y="1942"/>
                    </a:lnTo>
                    <a:lnTo>
                      <a:pt x="1410187" y="0"/>
                    </a:lnTo>
                    <a:lnTo>
                      <a:pt x="1410187" y="0"/>
                    </a:lnTo>
                    <a:lnTo>
                      <a:pt x="1410187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8D34DBC5-0EB7-4006-AAF9-4B73BECC965C}"/>
                  </a:ext>
                </a:extLst>
              </p:cNvPr>
              <p:cNvSpPr/>
              <p:nvPr/>
            </p:nvSpPr>
            <p:spPr>
              <a:xfrm>
                <a:off x="2355620" y="4490268"/>
                <a:ext cx="1922482" cy="835756"/>
              </a:xfrm>
              <a:custGeom>
                <a:avLst/>
                <a:gdLst>
                  <a:gd name="connsiteX0" fmla="*/ 10194 w 1922482"/>
                  <a:gd name="connsiteY0" fmla="*/ 374755 h 835756"/>
                  <a:gd name="connsiteX1" fmla="*/ 1102422 w 1922482"/>
                  <a:gd name="connsiteY1" fmla="*/ 5502 h 835756"/>
                  <a:gd name="connsiteX2" fmla="*/ 1910185 w 1922482"/>
                  <a:gd name="connsiteY2" fmla="*/ 832358 h 835756"/>
                  <a:gd name="connsiteX3" fmla="*/ 10194 w 1922482"/>
                  <a:gd name="connsiteY3" fmla="*/ 374755 h 835756"/>
                  <a:gd name="connsiteX4" fmla="*/ 10194 w 1922482"/>
                  <a:gd name="connsiteY4" fmla="*/ 374755 h 835756"/>
                  <a:gd name="connsiteX5" fmla="*/ 1106305 w 1922482"/>
                  <a:gd name="connsiteY5" fmla="*/ 0 h 835756"/>
                  <a:gd name="connsiteX6" fmla="*/ 1093198 w 1922482"/>
                  <a:gd name="connsiteY6" fmla="*/ 4369 h 835756"/>
                  <a:gd name="connsiteX7" fmla="*/ 0 w 1922482"/>
                  <a:gd name="connsiteY7" fmla="*/ 373299 h 835756"/>
                  <a:gd name="connsiteX8" fmla="*/ 0 w 1922482"/>
                  <a:gd name="connsiteY8" fmla="*/ 373299 h 835756"/>
                  <a:gd name="connsiteX9" fmla="*/ 3074 w 1922482"/>
                  <a:gd name="connsiteY9" fmla="*/ 375888 h 835756"/>
                  <a:gd name="connsiteX10" fmla="*/ 6311 w 1922482"/>
                  <a:gd name="connsiteY10" fmla="*/ 378477 h 835756"/>
                  <a:gd name="connsiteX11" fmla="*/ 1908891 w 1922482"/>
                  <a:gd name="connsiteY11" fmla="*/ 835756 h 835756"/>
                  <a:gd name="connsiteX12" fmla="*/ 1922482 w 1922482"/>
                  <a:gd name="connsiteY12" fmla="*/ 829931 h 835756"/>
                  <a:gd name="connsiteX13" fmla="*/ 1922482 w 1922482"/>
                  <a:gd name="connsiteY13" fmla="*/ 829931 h 835756"/>
                  <a:gd name="connsiteX14" fmla="*/ 1922482 w 1922482"/>
                  <a:gd name="connsiteY14" fmla="*/ 829931 h 835756"/>
                  <a:gd name="connsiteX15" fmla="*/ 1113911 w 1922482"/>
                  <a:gd name="connsiteY15" fmla="*/ 3722 h 835756"/>
                  <a:gd name="connsiteX16" fmla="*/ 1110188 w 1922482"/>
                  <a:gd name="connsiteY16" fmla="*/ 1780 h 835756"/>
                  <a:gd name="connsiteX17" fmla="*/ 1106305 w 1922482"/>
                  <a:gd name="connsiteY17" fmla="*/ 0 h 835756"/>
                  <a:gd name="connsiteX18" fmla="*/ 1106305 w 1922482"/>
                  <a:gd name="connsiteY18" fmla="*/ 0 h 835756"/>
                  <a:gd name="connsiteX19" fmla="*/ 1106305 w 1922482"/>
                  <a:gd name="connsiteY19" fmla="*/ 0 h 835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22482" h="835756">
                    <a:moveTo>
                      <a:pt x="10194" y="374755"/>
                    </a:moveTo>
                    <a:lnTo>
                      <a:pt x="1102422" y="5502"/>
                    </a:lnTo>
                    <a:lnTo>
                      <a:pt x="1910185" y="832358"/>
                    </a:lnTo>
                    <a:lnTo>
                      <a:pt x="10194" y="374755"/>
                    </a:lnTo>
                    <a:lnTo>
                      <a:pt x="10194" y="374755"/>
                    </a:lnTo>
                    <a:close/>
                    <a:moveTo>
                      <a:pt x="1106305" y="0"/>
                    </a:moveTo>
                    <a:lnTo>
                      <a:pt x="1093198" y="4369"/>
                    </a:lnTo>
                    <a:lnTo>
                      <a:pt x="0" y="373299"/>
                    </a:lnTo>
                    <a:lnTo>
                      <a:pt x="0" y="373299"/>
                    </a:lnTo>
                    <a:lnTo>
                      <a:pt x="3074" y="375888"/>
                    </a:lnTo>
                    <a:lnTo>
                      <a:pt x="6311" y="378477"/>
                    </a:lnTo>
                    <a:lnTo>
                      <a:pt x="1908891" y="835756"/>
                    </a:lnTo>
                    <a:lnTo>
                      <a:pt x="1922482" y="829931"/>
                    </a:lnTo>
                    <a:lnTo>
                      <a:pt x="1922482" y="829931"/>
                    </a:lnTo>
                    <a:lnTo>
                      <a:pt x="1922482" y="829931"/>
                    </a:lnTo>
                    <a:lnTo>
                      <a:pt x="1113911" y="3722"/>
                    </a:lnTo>
                    <a:lnTo>
                      <a:pt x="1110188" y="1780"/>
                    </a:lnTo>
                    <a:lnTo>
                      <a:pt x="1106305" y="0"/>
                    </a:lnTo>
                    <a:lnTo>
                      <a:pt x="1106305" y="0"/>
                    </a:lnTo>
                    <a:lnTo>
                      <a:pt x="1106305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54C168FD-6828-4EBF-BA4B-A9B9B073078D}"/>
                  </a:ext>
                </a:extLst>
              </p:cNvPr>
              <p:cNvSpPr/>
              <p:nvPr/>
            </p:nvSpPr>
            <p:spPr>
              <a:xfrm>
                <a:off x="4278102" y="4438003"/>
                <a:ext cx="1406789" cy="887050"/>
              </a:xfrm>
              <a:custGeom>
                <a:avLst/>
                <a:gdLst>
                  <a:gd name="connsiteX0" fmla="*/ 11003 w 1406789"/>
                  <a:gd name="connsiteY0" fmla="*/ 883491 h 887050"/>
                  <a:gd name="connsiteX1" fmla="*/ 612780 w 1406789"/>
                  <a:gd name="connsiteY1" fmla="*/ 5178 h 887050"/>
                  <a:gd name="connsiteX2" fmla="*/ 1396271 w 1406789"/>
                  <a:gd name="connsiteY2" fmla="*/ 289643 h 887050"/>
                  <a:gd name="connsiteX3" fmla="*/ 11003 w 1406789"/>
                  <a:gd name="connsiteY3" fmla="*/ 883491 h 887050"/>
                  <a:gd name="connsiteX4" fmla="*/ 11003 w 1406789"/>
                  <a:gd name="connsiteY4" fmla="*/ 883491 h 887050"/>
                  <a:gd name="connsiteX5" fmla="*/ 612942 w 1406789"/>
                  <a:gd name="connsiteY5" fmla="*/ 0 h 887050"/>
                  <a:gd name="connsiteX6" fmla="*/ 603072 w 1406789"/>
                  <a:gd name="connsiteY6" fmla="*/ 4207 h 887050"/>
                  <a:gd name="connsiteX7" fmla="*/ 0 w 1406789"/>
                  <a:gd name="connsiteY7" fmla="*/ 882197 h 887050"/>
                  <a:gd name="connsiteX8" fmla="*/ 0 w 1406789"/>
                  <a:gd name="connsiteY8" fmla="*/ 882197 h 887050"/>
                  <a:gd name="connsiteX9" fmla="*/ 5016 w 1406789"/>
                  <a:gd name="connsiteY9" fmla="*/ 884624 h 887050"/>
                  <a:gd name="connsiteX10" fmla="*/ 9870 w 1406789"/>
                  <a:gd name="connsiteY10" fmla="*/ 887051 h 887050"/>
                  <a:gd name="connsiteX11" fmla="*/ 1397566 w 1406789"/>
                  <a:gd name="connsiteY11" fmla="*/ 293041 h 887050"/>
                  <a:gd name="connsiteX12" fmla="*/ 1397404 w 1406789"/>
                  <a:gd name="connsiteY12" fmla="*/ 293041 h 887050"/>
                  <a:gd name="connsiteX13" fmla="*/ 1402097 w 1406789"/>
                  <a:gd name="connsiteY13" fmla="*/ 290290 h 887050"/>
                  <a:gd name="connsiteX14" fmla="*/ 1406789 w 1406789"/>
                  <a:gd name="connsiteY14" fmla="*/ 287539 h 887050"/>
                  <a:gd name="connsiteX15" fmla="*/ 622974 w 1406789"/>
                  <a:gd name="connsiteY15" fmla="*/ 3560 h 887050"/>
                  <a:gd name="connsiteX16" fmla="*/ 618120 w 1406789"/>
                  <a:gd name="connsiteY16" fmla="*/ 1780 h 887050"/>
                  <a:gd name="connsiteX17" fmla="*/ 612942 w 1406789"/>
                  <a:gd name="connsiteY17" fmla="*/ 0 h 887050"/>
                  <a:gd name="connsiteX18" fmla="*/ 612942 w 1406789"/>
                  <a:gd name="connsiteY18" fmla="*/ 0 h 887050"/>
                  <a:gd name="connsiteX19" fmla="*/ 612942 w 1406789"/>
                  <a:gd name="connsiteY19" fmla="*/ 0 h 88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06789" h="887050">
                    <a:moveTo>
                      <a:pt x="11003" y="883491"/>
                    </a:moveTo>
                    <a:lnTo>
                      <a:pt x="612780" y="5178"/>
                    </a:lnTo>
                    <a:lnTo>
                      <a:pt x="1396271" y="289643"/>
                    </a:lnTo>
                    <a:lnTo>
                      <a:pt x="11003" y="883491"/>
                    </a:lnTo>
                    <a:lnTo>
                      <a:pt x="11003" y="883491"/>
                    </a:lnTo>
                    <a:close/>
                    <a:moveTo>
                      <a:pt x="612942" y="0"/>
                    </a:moveTo>
                    <a:lnTo>
                      <a:pt x="603072" y="4207"/>
                    </a:lnTo>
                    <a:lnTo>
                      <a:pt x="0" y="882197"/>
                    </a:lnTo>
                    <a:lnTo>
                      <a:pt x="0" y="882197"/>
                    </a:lnTo>
                    <a:lnTo>
                      <a:pt x="5016" y="884624"/>
                    </a:lnTo>
                    <a:lnTo>
                      <a:pt x="9870" y="887051"/>
                    </a:lnTo>
                    <a:lnTo>
                      <a:pt x="1397566" y="293041"/>
                    </a:lnTo>
                    <a:lnTo>
                      <a:pt x="1397404" y="293041"/>
                    </a:lnTo>
                    <a:lnTo>
                      <a:pt x="1402097" y="290290"/>
                    </a:lnTo>
                    <a:lnTo>
                      <a:pt x="1406789" y="287539"/>
                    </a:lnTo>
                    <a:lnTo>
                      <a:pt x="622974" y="3560"/>
                    </a:lnTo>
                    <a:lnTo>
                      <a:pt x="618120" y="1780"/>
                    </a:lnTo>
                    <a:lnTo>
                      <a:pt x="612942" y="0"/>
                    </a:lnTo>
                    <a:lnTo>
                      <a:pt x="612942" y="0"/>
                    </a:lnTo>
                    <a:lnTo>
                      <a:pt x="612942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EEA6E6F9-ECC7-443F-AB08-72B5ACB4C863}"/>
                  </a:ext>
                </a:extLst>
              </p:cNvPr>
              <p:cNvSpPr/>
              <p:nvPr/>
            </p:nvSpPr>
            <p:spPr>
              <a:xfrm>
                <a:off x="5675345" y="4387842"/>
                <a:ext cx="1551447" cy="589155"/>
              </a:xfrm>
              <a:custGeom>
                <a:avLst/>
                <a:gdLst>
                  <a:gd name="connsiteX0" fmla="*/ 21035 w 1551447"/>
                  <a:gd name="connsiteY0" fmla="*/ 338833 h 589155"/>
                  <a:gd name="connsiteX1" fmla="*/ 588508 w 1551447"/>
                  <a:gd name="connsiteY1" fmla="*/ 4854 h 589155"/>
                  <a:gd name="connsiteX2" fmla="*/ 1542710 w 1551447"/>
                  <a:gd name="connsiteY2" fmla="*/ 586081 h 589155"/>
                  <a:gd name="connsiteX3" fmla="*/ 21035 w 1551447"/>
                  <a:gd name="connsiteY3" fmla="*/ 338833 h 589155"/>
                  <a:gd name="connsiteX4" fmla="*/ 21035 w 1551447"/>
                  <a:gd name="connsiteY4" fmla="*/ 338833 h 589155"/>
                  <a:gd name="connsiteX5" fmla="*/ 585272 w 1551447"/>
                  <a:gd name="connsiteY5" fmla="*/ 0 h 589155"/>
                  <a:gd name="connsiteX6" fmla="*/ 578314 w 1551447"/>
                  <a:gd name="connsiteY6" fmla="*/ 4045 h 589155"/>
                  <a:gd name="connsiteX7" fmla="*/ 9384 w 1551447"/>
                  <a:gd name="connsiteY7" fmla="*/ 337539 h 589155"/>
                  <a:gd name="connsiteX8" fmla="*/ 4692 w 1551447"/>
                  <a:gd name="connsiteY8" fmla="*/ 340290 h 589155"/>
                  <a:gd name="connsiteX9" fmla="*/ 0 w 1551447"/>
                  <a:gd name="connsiteY9" fmla="*/ 343040 h 589155"/>
                  <a:gd name="connsiteX10" fmla="*/ 161 w 1551447"/>
                  <a:gd name="connsiteY10" fmla="*/ 343040 h 589155"/>
                  <a:gd name="connsiteX11" fmla="*/ 9546 w 1551447"/>
                  <a:gd name="connsiteY11" fmla="*/ 337539 h 589155"/>
                  <a:gd name="connsiteX12" fmla="*/ 15857 w 1551447"/>
                  <a:gd name="connsiteY12" fmla="*/ 339804 h 589155"/>
                  <a:gd name="connsiteX13" fmla="*/ 22329 w 1551447"/>
                  <a:gd name="connsiteY13" fmla="*/ 342069 h 589155"/>
                  <a:gd name="connsiteX14" fmla="*/ 1546109 w 1551447"/>
                  <a:gd name="connsiteY14" fmla="*/ 589155 h 589155"/>
                  <a:gd name="connsiteX15" fmla="*/ 1545947 w 1551447"/>
                  <a:gd name="connsiteY15" fmla="*/ 589155 h 589155"/>
                  <a:gd name="connsiteX16" fmla="*/ 1548373 w 1551447"/>
                  <a:gd name="connsiteY16" fmla="*/ 586890 h 589155"/>
                  <a:gd name="connsiteX17" fmla="*/ 1551448 w 1551447"/>
                  <a:gd name="connsiteY17" fmla="*/ 583978 h 589155"/>
                  <a:gd name="connsiteX18" fmla="*/ 596922 w 1551447"/>
                  <a:gd name="connsiteY18" fmla="*/ 3236 h 589155"/>
                  <a:gd name="connsiteX19" fmla="*/ 590935 w 1551447"/>
                  <a:gd name="connsiteY19" fmla="*/ 1456 h 589155"/>
                  <a:gd name="connsiteX20" fmla="*/ 585272 w 1551447"/>
                  <a:gd name="connsiteY20" fmla="*/ 0 h 589155"/>
                  <a:gd name="connsiteX21" fmla="*/ 585272 w 1551447"/>
                  <a:gd name="connsiteY21" fmla="*/ 0 h 5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51447" h="589155">
                    <a:moveTo>
                      <a:pt x="21035" y="338833"/>
                    </a:moveTo>
                    <a:lnTo>
                      <a:pt x="588508" y="4854"/>
                    </a:lnTo>
                    <a:lnTo>
                      <a:pt x="1542710" y="586081"/>
                    </a:lnTo>
                    <a:lnTo>
                      <a:pt x="21035" y="338833"/>
                    </a:lnTo>
                    <a:lnTo>
                      <a:pt x="21035" y="338833"/>
                    </a:lnTo>
                    <a:close/>
                    <a:moveTo>
                      <a:pt x="585272" y="0"/>
                    </a:moveTo>
                    <a:lnTo>
                      <a:pt x="578314" y="4045"/>
                    </a:lnTo>
                    <a:lnTo>
                      <a:pt x="9384" y="337539"/>
                    </a:lnTo>
                    <a:lnTo>
                      <a:pt x="4692" y="340290"/>
                    </a:lnTo>
                    <a:lnTo>
                      <a:pt x="0" y="343040"/>
                    </a:lnTo>
                    <a:lnTo>
                      <a:pt x="161" y="343040"/>
                    </a:lnTo>
                    <a:lnTo>
                      <a:pt x="9546" y="337539"/>
                    </a:lnTo>
                    <a:lnTo>
                      <a:pt x="15857" y="339804"/>
                    </a:lnTo>
                    <a:lnTo>
                      <a:pt x="22329" y="342069"/>
                    </a:lnTo>
                    <a:lnTo>
                      <a:pt x="1546109" y="589155"/>
                    </a:lnTo>
                    <a:lnTo>
                      <a:pt x="1545947" y="589155"/>
                    </a:lnTo>
                    <a:lnTo>
                      <a:pt x="1548373" y="586890"/>
                    </a:lnTo>
                    <a:lnTo>
                      <a:pt x="1551448" y="583978"/>
                    </a:lnTo>
                    <a:lnTo>
                      <a:pt x="596922" y="3236"/>
                    </a:lnTo>
                    <a:lnTo>
                      <a:pt x="590935" y="1456"/>
                    </a:lnTo>
                    <a:lnTo>
                      <a:pt x="585272" y="0"/>
                    </a:lnTo>
                    <a:lnTo>
                      <a:pt x="585272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5527CBB2-5BD2-4BA2-933B-604737C2474E}"/>
                  </a:ext>
                </a:extLst>
              </p:cNvPr>
              <p:cNvSpPr/>
              <p:nvPr/>
            </p:nvSpPr>
            <p:spPr>
              <a:xfrm>
                <a:off x="7221453" y="4339784"/>
                <a:ext cx="1482031" cy="637537"/>
              </a:xfrm>
              <a:custGeom>
                <a:avLst/>
                <a:gdLst>
                  <a:gd name="connsiteX0" fmla="*/ 2427 w 1482031"/>
                  <a:gd name="connsiteY0" fmla="*/ 635272 h 637537"/>
                  <a:gd name="connsiteX1" fmla="*/ 0 w 1482031"/>
                  <a:gd name="connsiteY1" fmla="*/ 637537 h 637537"/>
                  <a:gd name="connsiteX2" fmla="*/ 162 w 1482031"/>
                  <a:gd name="connsiteY2" fmla="*/ 637537 h 637537"/>
                  <a:gd name="connsiteX3" fmla="*/ 2427 w 1482031"/>
                  <a:gd name="connsiteY3" fmla="*/ 635272 h 637537"/>
                  <a:gd name="connsiteX4" fmla="*/ 2427 w 1482031"/>
                  <a:gd name="connsiteY4" fmla="*/ 635272 h 637537"/>
                  <a:gd name="connsiteX5" fmla="*/ 17475 w 1482031"/>
                  <a:gd name="connsiteY5" fmla="*/ 633330 h 637537"/>
                  <a:gd name="connsiteX6" fmla="*/ 358736 w 1482031"/>
                  <a:gd name="connsiteY6" fmla="*/ 4692 h 637537"/>
                  <a:gd name="connsiteX7" fmla="*/ 1474425 w 1482031"/>
                  <a:gd name="connsiteY7" fmla="*/ 262296 h 637537"/>
                  <a:gd name="connsiteX8" fmla="*/ 17475 w 1482031"/>
                  <a:gd name="connsiteY8" fmla="*/ 633330 h 637537"/>
                  <a:gd name="connsiteX9" fmla="*/ 17475 w 1482031"/>
                  <a:gd name="connsiteY9" fmla="*/ 633330 h 637537"/>
                  <a:gd name="connsiteX10" fmla="*/ 352263 w 1482031"/>
                  <a:gd name="connsiteY10" fmla="*/ 0 h 637537"/>
                  <a:gd name="connsiteX11" fmla="*/ 352263 w 1482031"/>
                  <a:gd name="connsiteY11" fmla="*/ 0 h 637537"/>
                  <a:gd name="connsiteX12" fmla="*/ 349998 w 1482031"/>
                  <a:gd name="connsiteY12" fmla="*/ 2103 h 637537"/>
                  <a:gd name="connsiteX13" fmla="*/ 348218 w 1482031"/>
                  <a:gd name="connsiteY13" fmla="*/ 3721 h 637537"/>
                  <a:gd name="connsiteX14" fmla="*/ 5663 w 1482031"/>
                  <a:gd name="connsiteY14" fmla="*/ 632036 h 637537"/>
                  <a:gd name="connsiteX15" fmla="*/ 13269 w 1482031"/>
                  <a:gd name="connsiteY15" fmla="*/ 634139 h 637537"/>
                  <a:gd name="connsiteX16" fmla="*/ 21197 w 1482031"/>
                  <a:gd name="connsiteY16" fmla="*/ 636404 h 637537"/>
                  <a:gd name="connsiteX17" fmla="*/ 1480090 w 1482031"/>
                  <a:gd name="connsiteY17" fmla="*/ 265209 h 637537"/>
                  <a:gd name="connsiteX18" fmla="*/ 1479928 w 1482031"/>
                  <a:gd name="connsiteY18" fmla="*/ 265209 h 637537"/>
                  <a:gd name="connsiteX19" fmla="*/ 1480898 w 1482031"/>
                  <a:gd name="connsiteY19" fmla="*/ 262944 h 637537"/>
                  <a:gd name="connsiteX20" fmla="*/ 1482032 w 1482031"/>
                  <a:gd name="connsiteY20" fmla="*/ 260193 h 637537"/>
                  <a:gd name="connsiteX21" fmla="*/ 366179 w 1482031"/>
                  <a:gd name="connsiteY21" fmla="*/ 2912 h 637537"/>
                  <a:gd name="connsiteX22" fmla="*/ 359060 w 1482031"/>
                  <a:gd name="connsiteY22" fmla="*/ 1294 h 637537"/>
                  <a:gd name="connsiteX23" fmla="*/ 352263 w 1482031"/>
                  <a:gd name="connsiteY23" fmla="*/ 0 h 637537"/>
                  <a:gd name="connsiteX24" fmla="*/ 352263 w 1482031"/>
                  <a:gd name="connsiteY24" fmla="*/ 0 h 637537"/>
                  <a:gd name="connsiteX25" fmla="*/ 352263 w 1482031"/>
                  <a:gd name="connsiteY25" fmla="*/ 0 h 637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482031" h="637537">
                    <a:moveTo>
                      <a:pt x="2427" y="635272"/>
                    </a:moveTo>
                    <a:lnTo>
                      <a:pt x="0" y="637537"/>
                    </a:lnTo>
                    <a:lnTo>
                      <a:pt x="162" y="637537"/>
                    </a:lnTo>
                    <a:lnTo>
                      <a:pt x="2427" y="635272"/>
                    </a:lnTo>
                    <a:lnTo>
                      <a:pt x="2427" y="635272"/>
                    </a:lnTo>
                    <a:close/>
                    <a:moveTo>
                      <a:pt x="17475" y="633330"/>
                    </a:moveTo>
                    <a:lnTo>
                      <a:pt x="358736" y="4692"/>
                    </a:lnTo>
                    <a:lnTo>
                      <a:pt x="1474425" y="262296"/>
                    </a:lnTo>
                    <a:lnTo>
                      <a:pt x="17475" y="633330"/>
                    </a:lnTo>
                    <a:lnTo>
                      <a:pt x="17475" y="633330"/>
                    </a:lnTo>
                    <a:close/>
                    <a:moveTo>
                      <a:pt x="352263" y="0"/>
                    </a:moveTo>
                    <a:lnTo>
                      <a:pt x="352263" y="0"/>
                    </a:lnTo>
                    <a:lnTo>
                      <a:pt x="349998" y="2103"/>
                    </a:lnTo>
                    <a:lnTo>
                      <a:pt x="348218" y="3721"/>
                    </a:lnTo>
                    <a:lnTo>
                      <a:pt x="5663" y="632036"/>
                    </a:lnTo>
                    <a:lnTo>
                      <a:pt x="13269" y="634139"/>
                    </a:lnTo>
                    <a:lnTo>
                      <a:pt x="21197" y="636404"/>
                    </a:lnTo>
                    <a:lnTo>
                      <a:pt x="1480090" y="265209"/>
                    </a:lnTo>
                    <a:lnTo>
                      <a:pt x="1479928" y="265209"/>
                    </a:lnTo>
                    <a:lnTo>
                      <a:pt x="1480898" y="262944"/>
                    </a:lnTo>
                    <a:lnTo>
                      <a:pt x="1482032" y="260193"/>
                    </a:lnTo>
                    <a:lnTo>
                      <a:pt x="366179" y="2912"/>
                    </a:lnTo>
                    <a:lnTo>
                      <a:pt x="359060" y="1294"/>
                    </a:lnTo>
                    <a:lnTo>
                      <a:pt x="352263" y="0"/>
                    </a:lnTo>
                    <a:lnTo>
                      <a:pt x="352263" y="0"/>
                    </a:lnTo>
                    <a:lnTo>
                      <a:pt x="352263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DD69F716-6AFF-4914-A58E-F0FBD547B42A}"/>
                  </a:ext>
                </a:extLst>
              </p:cNvPr>
              <p:cNvSpPr/>
              <p:nvPr/>
            </p:nvSpPr>
            <p:spPr>
              <a:xfrm>
                <a:off x="8701381" y="4293667"/>
                <a:ext cx="1409539" cy="311648"/>
              </a:xfrm>
              <a:custGeom>
                <a:avLst/>
                <a:gdLst>
                  <a:gd name="connsiteX0" fmla="*/ 970 w 1409539"/>
                  <a:gd name="connsiteY0" fmla="*/ 309383 h 311648"/>
                  <a:gd name="connsiteX1" fmla="*/ 0 w 1409539"/>
                  <a:gd name="connsiteY1" fmla="*/ 311649 h 311648"/>
                  <a:gd name="connsiteX2" fmla="*/ 162 w 1409539"/>
                  <a:gd name="connsiteY2" fmla="*/ 311649 h 311648"/>
                  <a:gd name="connsiteX3" fmla="*/ 970 w 1409539"/>
                  <a:gd name="connsiteY3" fmla="*/ 309383 h 311648"/>
                  <a:gd name="connsiteX4" fmla="*/ 970 w 1409539"/>
                  <a:gd name="connsiteY4" fmla="*/ 309383 h 311648"/>
                  <a:gd name="connsiteX5" fmla="*/ 14561 w 1409539"/>
                  <a:gd name="connsiteY5" fmla="*/ 307603 h 311648"/>
                  <a:gd name="connsiteX6" fmla="*/ 142231 w 1409539"/>
                  <a:gd name="connsiteY6" fmla="*/ 4369 h 311648"/>
                  <a:gd name="connsiteX7" fmla="*/ 1401935 w 1409539"/>
                  <a:gd name="connsiteY7" fmla="*/ 249998 h 311648"/>
                  <a:gd name="connsiteX8" fmla="*/ 14561 w 1409539"/>
                  <a:gd name="connsiteY8" fmla="*/ 307603 h 311648"/>
                  <a:gd name="connsiteX9" fmla="*/ 14561 w 1409539"/>
                  <a:gd name="connsiteY9" fmla="*/ 307603 h 311648"/>
                  <a:gd name="connsiteX10" fmla="*/ 132847 w 1409539"/>
                  <a:gd name="connsiteY10" fmla="*/ 0 h 311648"/>
                  <a:gd name="connsiteX11" fmla="*/ 132037 w 1409539"/>
                  <a:gd name="connsiteY11" fmla="*/ 2104 h 311648"/>
                  <a:gd name="connsiteX12" fmla="*/ 131391 w 1409539"/>
                  <a:gd name="connsiteY12" fmla="*/ 3721 h 311648"/>
                  <a:gd name="connsiteX13" fmla="*/ 2266 w 1409539"/>
                  <a:gd name="connsiteY13" fmla="*/ 306632 h 311648"/>
                  <a:gd name="connsiteX14" fmla="*/ 11164 w 1409539"/>
                  <a:gd name="connsiteY14" fmla="*/ 308736 h 311648"/>
                  <a:gd name="connsiteX15" fmla="*/ 20388 w 1409539"/>
                  <a:gd name="connsiteY15" fmla="*/ 310840 h 311648"/>
                  <a:gd name="connsiteX16" fmla="*/ 1409540 w 1409539"/>
                  <a:gd name="connsiteY16" fmla="*/ 253073 h 311648"/>
                  <a:gd name="connsiteX17" fmla="*/ 1409378 w 1409539"/>
                  <a:gd name="connsiteY17" fmla="*/ 253073 h 311648"/>
                  <a:gd name="connsiteX18" fmla="*/ 1409054 w 1409539"/>
                  <a:gd name="connsiteY18" fmla="*/ 250969 h 311648"/>
                  <a:gd name="connsiteX19" fmla="*/ 1408406 w 1409539"/>
                  <a:gd name="connsiteY19" fmla="*/ 248381 h 311648"/>
                  <a:gd name="connsiteX20" fmla="*/ 1408406 w 1409539"/>
                  <a:gd name="connsiteY20" fmla="*/ 248381 h 311648"/>
                  <a:gd name="connsiteX21" fmla="*/ 1408406 w 1409539"/>
                  <a:gd name="connsiteY21" fmla="*/ 248381 h 311648"/>
                  <a:gd name="connsiteX22" fmla="*/ 148704 w 1409539"/>
                  <a:gd name="connsiteY22" fmla="*/ 3236 h 311648"/>
                  <a:gd name="connsiteX23" fmla="*/ 140775 w 1409539"/>
                  <a:gd name="connsiteY23" fmla="*/ 1618 h 311648"/>
                  <a:gd name="connsiteX24" fmla="*/ 132847 w 1409539"/>
                  <a:gd name="connsiteY24" fmla="*/ 0 h 311648"/>
                  <a:gd name="connsiteX25" fmla="*/ 132847 w 1409539"/>
                  <a:gd name="connsiteY25" fmla="*/ 0 h 311648"/>
                  <a:gd name="connsiteX26" fmla="*/ 132847 w 1409539"/>
                  <a:gd name="connsiteY26" fmla="*/ 0 h 311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409539" h="311648">
                    <a:moveTo>
                      <a:pt x="970" y="309383"/>
                    </a:moveTo>
                    <a:lnTo>
                      <a:pt x="0" y="311649"/>
                    </a:lnTo>
                    <a:lnTo>
                      <a:pt x="162" y="311649"/>
                    </a:lnTo>
                    <a:lnTo>
                      <a:pt x="970" y="309383"/>
                    </a:lnTo>
                    <a:lnTo>
                      <a:pt x="970" y="309383"/>
                    </a:lnTo>
                    <a:close/>
                    <a:moveTo>
                      <a:pt x="14561" y="307603"/>
                    </a:moveTo>
                    <a:lnTo>
                      <a:pt x="142231" y="4369"/>
                    </a:lnTo>
                    <a:lnTo>
                      <a:pt x="1401935" y="249998"/>
                    </a:lnTo>
                    <a:lnTo>
                      <a:pt x="14561" y="307603"/>
                    </a:lnTo>
                    <a:lnTo>
                      <a:pt x="14561" y="307603"/>
                    </a:lnTo>
                    <a:close/>
                    <a:moveTo>
                      <a:pt x="132847" y="0"/>
                    </a:moveTo>
                    <a:lnTo>
                      <a:pt x="132037" y="2104"/>
                    </a:lnTo>
                    <a:lnTo>
                      <a:pt x="131391" y="3721"/>
                    </a:lnTo>
                    <a:lnTo>
                      <a:pt x="2266" y="306632"/>
                    </a:lnTo>
                    <a:lnTo>
                      <a:pt x="11164" y="308736"/>
                    </a:lnTo>
                    <a:lnTo>
                      <a:pt x="20388" y="310840"/>
                    </a:lnTo>
                    <a:lnTo>
                      <a:pt x="1409540" y="253073"/>
                    </a:lnTo>
                    <a:lnTo>
                      <a:pt x="1409378" y="253073"/>
                    </a:lnTo>
                    <a:lnTo>
                      <a:pt x="1409054" y="250969"/>
                    </a:lnTo>
                    <a:lnTo>
                      <a:pt x="1408406" y="248381"/>
                    </a:lnTo>
                    <a:lnTo>
                      <a:pt x="1408406" y="248381"/>
                    </a:lnTo>
                    <a:lnTo>
                      <a:pt x="1408406" y="248381"/>
                    </a:lnTo>
                    <a:lnTo>
                      <a:pt x="148704" y="3236"/>
                    </a:lnTo>
                    <a:lnTo>
                      <a:pt x="140775" y="1618"/>
                    </a:lnTo>
                    <a:lnTo>
                      <a:pt x="132847" y="0"/>
                    </a:lnTo>
                    <a:lnTo>
                      <a:pt x="132847" y="0"/>
                    </a:lnTo>
                    <a:lnTo>
                      <a:pt x="132847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071C1DA6-84D1-4786-95B8-CCFA66A3F5A2}"/>
                  </a:ext>
                </a:extLst>
              </p:cNvPr>
              <p:cNvSpPr/>
              <p:nvPr/>
            </p:nvSpPr>
            <p:spPr>
              <a:xfrm>
                <a:off x="9976131" y="4486061"/>
                <a:ext cx="1480737" cy="198543"/>
              </a:xfrm>
              <a:custGeom>
                <a:avLst/>
                <a:gdLst>
                  <a:gd name="connsiteX0" fmla="*/ 133980 w 1480737"/>
                  <a:gd name="connsiteY0" fmla="*/ 58414 h 198543"/>
                  <a:gd name="connsiteX1" fmla="*/ 134304 w 1480737"/>
                  <a:gd name="connsiteY1" fmla="*/ 60518 h 198543"/>
                  <a:gd name="connsiteX2" fmla="*/ 134466 w 1480737"/>
                  <a:gd name="connsiteY2" fmla="*/ 60518 h 198543"/>
                  <a:gd name="connsiteX3" fmla="*/ 133980 w 1480737"/>
                  <a:gd name="connsiteY3" fmla="*/ 58414 h 198543"/>
                  <a:gd name="connsiteX4" fmla="*/ 133980 w 1480737"/>
                  <a:gd name="connsiteY4" fmla="*/ 58414 h 198543"/>
                  <a:gd name="connsiteX5" fmla="*/ 146602 w 1480737"/>
                  <a:gd name="connsiteY5" fmla="*/ 56796 h 198543"/>
                  <a:gd name="connsiteX6" fmla="*/ 12136 w 1480737"/>
                  <a:gd name="connsiteY6" fmla="*/ 198543 h 198543"/>
                  <a:gd name="connsiteX7" fmla="*/ 1472163 w 1480737"/>
                  <a:gd name="connsiteY7" fmla="*/ 1780 h 198543"/>
                  <a:gd name="connsiteX8" fmla="*/ 146602 w 1480737"/>
                  <a:gd name="connsiteY8" fmla="*/ 56796 h 198543"/>
                  <a:gd name="connsiteX9" fmla="*/ 146602 w 1480737"/>
                  <a:gd name="connsiteY9" fmla="*/ 56796 h 198543"/>
                  <a:gd name="connsiteX10" fmla="*/ 0 w 1480737"/>
                  <a:gd name="connsiteY10" fmla="*/ 194336 h 198543"/>
                  <a:gd name="connsiteX11" fmla="*/ 810 w 1480737"/>
                  <a:gd name="connsiteY11" fmla="*/ 197896 h 198543"/>
                  <a:gd name="connsiteX12" fmla="*/ 133494 w 1480737"/>
                  <a:gd name="connsiteY12" fmla="*/ 55825 h 198543"/>
                  <a:gd name="connsiteX13" fmla="*/ 133494 w 1480737"/>
                  <a:gd name="connsiteY13" fmla="*/ 55825 h 198543"/>
                  <a:gd name="connsiteX14" fmla="*/ 143367 w 1480737"/>
                  <a:gd name="connsiteY14" fmla="*/ 57767 h 198543"/>
                  <a:gd name="connsiteX15" fmla="*/ 153721 w 1480737"/>
                  <a:gd name="connsiteY15" fmla="*/ 59708 h 198543"/>
                  <a:gd name="connsiteX16" fmla="*/ 1480737 w 1480737"/>
                  <a:gd name="connsiteY16" fmla="*/ 4531 h 198543"/>
                  <a:gd name="connsiteX17" fmla="*/ 1476854 w 1480737"/>
                  <a:gd name="connsiteY17" fmla="*/ 0 h 198543"/>
                  <a:gd name="connsiteX18" fmla="*/ 1476854 w 1480737"/>
                  <a:gd name="connsiteY18" fmla="*/ 0 h 198543"/>
                  <a:gd name="connsiteX19" fmla="*/ 1476854 w 1480737"/>
                  <a:gd name="connsiteY19" fmla="*/ 0 h 198543"/>
                  <a:gd name="connsiteX20" fmla="*/ 17477 w 1480737"/>
                  <a:gd name="connsiteY20" fmla="*/ 197248 h 198543"/>
                  <a:gd name="connsiteX21" fmla="*/ 8576 w 1480737"/>
                  <a:gd name="connsiteY21" fmla="*/ 195792 h 198543"/>
                  <a:gd name="connsiteX22" fmla="*/ 0 w 1480737"/>
                  <a:gd name="connsiteY22" fmla="*/ 194336 h 198543"/>
                  <a:gd name="connsiteX23" fmla="*/ 0 w 1480737"/>
                  <a:gd name="connsiteY23" fmla="*/ 194336 h 198543"/>
                  <a:gd name="connsiteX24" fmla="*/ 0 w 1480737"/>
                  <a:gd name="connsiteY24" fmla="*/ 194336 h 19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480737" h="198543">
                    <a:moveTo>
                      <a:pt x="133980" y="58414"/>
                    </a:moveTo>
                    <a:lnTo>
                      <a:pt x="134304" y="60518"/>
                    </a:lnTo>
                    <a:lnTo>
                      <a:pt x="134466" y="60518"/>
                    </a:lnTo>
                    <a:lnTo>
                      <a:pt x="133980" y="58414"/>
                    </a:lnTo>
                    <a:lnTo>
                      <a:pt x="133980" y="58414"/>
                    </a:lnTo>
                    <a:close/>
                    <a:moveTo>
                      <a:pt x="146602" y="56796"/>
                    </a:moveTo>
                    <a:lnTo>
                      <a:pt x="12136" y="198543"/>
                    </a:lnTo>
                    <a:lnTo>
                      <a:pt x="1472163" y="1780"/>
                    </a:lnTo>
                    <a:lnTo>
                      <a:pt x="146602" y="56796"/>
                    </a:lnTo>
                    <a:lnTo>
                      <a:pt x="146602" y="56796"/>
                    </a:lnTo>
                    <a:close/>
                    <a:moveTo>
                      <a:pt x="0" y="194336"/>
                    </a:moveTo>
                    <a:lnTo>
                      <a:pt x="810" y="197896"/>
                    </a:lnTo>
                    <a:lnTo>
                      <a:pt x="133494" y="55825"/>
                    </a:lnTo>
                    <a:lnTo>
                      <a:pt x="133494" y="55825"/>
                    </a:lnTo>
                    <a:lnTo>
                      <a:pt x="143367" y="57767"/>
                    </a:lnTo>
                    <a:lnTo>
                      <a:pt x="153721" y="59708"/>
                    </a:lnTo>
                    <a:lnTo>
                      <a:pt x="1480737" y="4531"/>
                    </a:lnTo>
                    <a:lnTo>
                      <a:pt x="1476854" y="0"/>
                    </a:lnTo>
                    <a:lnTo>
                      <a:pt x="1476854" y="0"/>
                    </a:lnTo>
                    <a:lnTo>
                      <a:pt x="1476854" y="0"/>
                    </a:lnTo>
                    <a:lnTo>
                      <a:pt x="17477" y="197248"/>
                    </a:lnTo>
                    <a:lnTo>
                      <a:pt x="8576" y="195792"/>
                    </a:lnTo>
                    <a:lnTo>
                      <a:pt x="0" y="194336"/>
                    </a:lnTo>
                    <a:lnTo>
                      <a:pt x="0" y="194336"/>
                    </a:lnTo>
                    <a:lnTo>
                      <a:pt x="0" y="194336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A7B20E28-C133-4B79-AC30-18C9D255467D}"/>
                  </a:ext>
                </a:extLst>
              </p:cNvPr>
              <p:cNvSpPr/>
              <p:nvPr/>
            </p:nvSpPr>
            <p:spPr>
              <a:xfrm>
                <a:off x="11204928" y="4341563"/>
                <a:ext cx="1539312" cy="148219"/>
              </a:xfrm>
              <a:custGeom>
                <a:avLst/>
                <a:gdLst>
                  <a:gd name="connsiteX0" fmla="*/ 261650 w 1539312"/>
                  <a:gd name="connsiteY0" fmla="*/ 145630 h 148219"/>
                  <a:gd name="connsiteX1" fmla="*/ 14563 w 1539312"/>
                  <a:gd name="connsiteY1" fmla="*/ 4207 h 148219"/>
                  <a:gd name="connsiteX2" fmla="*/ 1529281 w 1539312"/>
                  <a:gd name="connsiteY2" fmla="*/ 93042 h 148219"/>
                  <a:gd name="connsiteX3" fmla="*/ 261650 w 1539312"/>
                  <a:gd name="connsiteY3" fmla="*/ 145630 h 148219"/>
                  <a:gd name="connsiteX4" fmla="*/ 261650 w 1539312"/>
                  <a:gd name="connsiteY4" fmla="*/ 145630 h 148219"/>
                  <a:gd name="connsiteX5" fmla="*/ 0 w 1539312"/>
                  <a:gd name="connsiteY5" fmla="*/ 0 h 148219"/>
                  <a:gd name="connsiteX6" fmla="*/ 2912 w 1539312"/>
                  <a:gd name="connsiteY6" fmla="*/ 3398 h 148219"/>
                  <a:gd name="connsiteX7" fmla="*/ 247894 w 1539312"/>
                  <a:gd name="connsiteY7" fmla="*/ 144498 h 148219"/>
                  <a:gd name="connsiteX8" fmla="*/ 247894 w 1539312"/>
                  <a:gd name="connsiteY8" fmla="*/ 144498 h 148219"/>
                  <a:gd name="connsiteX9" fmla="*/ 258898 w 1539312"/>
                  <a:gd name="connsiteY9" fmla="*/ 146278 h 148219"/>
                  <a:gd name="connsiteX10" fmla="*/ 270224 w 1539312"/>
                  <a:gd name="connsiteY10" fmla="*/ 148219 h 148219"/>
                  <a:gd name="connsiteX11" fmla="*/ 1539313 w 1539312"/>
                  <a:gd name="connsiteY11" fmla="*/ 95469 h 148219"/>
                  <a:gd name="connsiteX12" fmla="*/ 1532678 w 1539312"/>
                  <a:gd name="connsiteY12" fmla="*/ 91100 h 148219"/>
                  <a:gd name="connsiteX13" fmla="*/ 1536723 w 1539312"/>
                  <a:gd name="connsiteY13" fmla="*/ 91747 h 148219"/>
                  <a:gd name="connsiteX14" fmla="*/ 1532678 w 1539312"/>
                  <a:gd name="connsiteY14" fmla="*/ 91100 h 148219"/>
                  <a:gd name="connsiteX15" fmla="*/ 18771 w 1539312"/>
                  <a:gd name="connsiteY15" fmla="*/ 2751 h 148219"/>
                  <a:gd name="connsiteX16" fmla="*/ 9222 w 1539312"/>
                  <a:gd name="connsiteY16" fmla="*/ 1295 h 148219"/>
                  <a:gd name="connsiteX17" fmla="*/ 0 w 1539312"/>
                  <a:gd name="connsiteY17" fmla="*/ 0 h 148219"/>
                  <a:gd name="connsiteX18" fmla="*/ 0 w 1539312"/>
                  <a:gd name="connsiteY18" fmla="*/ 0 h 148219"/>
                  <a:gd name="connsiteX19" fmla="*/ 0 w 1539312"/>
                  <a:gd name="connsiteY19" fmla="*/ 0 h 14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39312" h="148219">
                    <a:moveTo>
                      <a:pt x="261650" y="145630"/>
                    </a:moveTo>
                    <a:lnTo>
                      <a:pt x="14563" y="4207"/>
                    </a:lnTo>
                    <a:lnTo>
                      <a:pt x="1529281" y="93042"/>
                    </a:lnTo>
                    <a:lnTo>
                      <a:pt x="261650" y="145630"/>
                    </a:lnTo>
                    <a:lnTo>
                      <a:pt x="261650" y="145630"/>
                    </a:lnTo>
                    <a:close/>
                    <a:moveTo>
                      <a:pt x="0" y="0"/>
                    </a:moveTo>
                    <a:lnTo>
                      <a:pt x="2912" y="3398"/>
                    </a:lnTo>
                    <a:lnTo>
                      <a:pt x="247894" y="144498"/>
                    </a:lnTo>
                    <a:lnTo>
                      <a:pt x="247894" y="144498"/>
                    </a:lnTo>
                    <a:lnTo>
                      <a:pt x="258898" y="146278"/>
                    </a:lnTo>
                    <a:lnTo>
                      <a:pt x="270224" y="148219"/>
                    </a:lnTo>
                    <a:lnTo>
                      <a:pt x="1539313" y="95469"/>
                    </a:lnTo>
                    <a:lnTo>
                      <a:pt x="1532678" y="91100"/>
                    </a:lnTo>
                    <a:lnTo>
                      <a:pt x="1536723" y="91747"/>
                    </a:lnTo>
                    <a:lnTo>
                      <a:pt x="1532678" y="91100"/>
                    </a:lnTo>
                    <a:lnTo>
                      <a:pt x="18771" y="2751"/>
                    </a:lnTo>
                    <a:lnTo>
                      <a:pt x="9222" y="129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FC2D03CA-5ED8-46B3-AC3D-4B38ECD2435B}"/>
                  </a:ext>
                </a:extLst>
              </p:cNvPr>
              <p:cNvSpPr/>
              <p:nvPr/>
            </p:nvSpPr>
            <p:spPr>
              <a:xfrm>
                <a:off x="-1489182" y="4938162"/>
                <a:ext cx="2180571" cy="933167"/>
              </a:xfrm>
              <a:custGeom>
                <a:avLst/>
                <a:gdLst>
                  <a:gd name="connsiteX0" fmla="*/ 12459 w 2180571"/>
                  <a:gd name="connsiteY0" fmla="*/ 572651 h 933167"/>
                  <a:gd name="connsiteX1" fmla="*/ 2034132 w 2180571"/>
                  <a:gd name="connsiteY1" fmla="*/ 8091 h 933167"/>
                  <a:gd name="connsiteX2" fmla="*/ 2161154 w 2180571"/>
                  <a:gd name="connsiteY2" fmla="*/ 927827 h 933167"/>
                  <a:gd name="connsiteX3" fmla="*/ 12459 w 2180571"/>
                  <a:gd name="connsiteY3" fmla="*/ 572651 h 933167"/>
                  <a:gd name="connsiteX4" fmla="*/ 12459 w 2180571"/>
                  <a:gd name="connsiteY4" fmla="*/ 572651 h 933167"/>
                  <a:gd name="connsiteX5" fmla="*/ 2048210 w 2180571"/>
                  <a:gd name="connsiteY5" fmla="*/ 0 h 933167"/>
                  <a:gd name="connsiteX6" fmla="*/ 2024909 w 2180571"/>
                  <a:gd name="connsiteY6" fmla="*/ 6472 h 933167"/>
                  <a:gd name="connsiteX7" fmla="*/ 2751 w 2180571"/>
                  <a:gd name="connsiteY7" fmla="*/ 570386 h 933167"/>
                  <a:gd name="connsiteX8" fmla="*/ 1294 w 2180571"/>
                  <a:gd name="connsiteY8" fmla="*/ 574431 h 933167"/>
                  <a:gd name="connsiteX9" fmla="*/ 0 w 2180571"/>
                  <a:gd name="connsiteY9" fmla="*/ 578476 h 933167"/>
                  <a:gd name="connsiteX10" fmla="*/ 2153226 w 2180571"/>
                  <a:gd name="connsiteY10" fmla="*/ 933167 h 933167"/>
                  <a:gd name="connsiteX11" fmla="*/ 2180410 w 2180571"/>
                  <a:gd name="connsiteY11" fmla="*/ 923944 h 933167"/>
                  <a:gd name="connsiteX12" fmla="*/ 2180410 w 2180571"/>
                  <a:gd name="connsiteY12" fmla="*/ 923944 h 933167"/>
                  <a:gd name="connsiteX13" fmla="*/ 2180572 w 2180571"/>
                  <a:gd name="connsiteY13" fmla="*/ 923944 h 933167"/>
                  <a:gd name="connsiteX14" fmla="*/ 2050799 w 2180571"/>
                  <a:gd name="connsiteY14" fmla="*/ 5178 h 933167"/>
                  <a:gd name="connsiteX15" fmla="*/ 2049504 w 2180571"/>
                  <a:gd name="connsiteY15" fmla="*/ 2427 h 933167"/>
                  <a:gd name="connsiteX16" fmla="*/ 2048210 w 2180571"/>
                  <a:gd name="connsiteY16" fmla="*/ 0 h 933167"/>
                  <a:gd name="connsiteX17" fmla="*/ 2048210 w 2180571"/>
                  <a:gd name="connsiteY17" fmla="*/ 0 h 933167"/>
                  <a:gd name="connsiteX18" fmla="*/ 2048210 w 2180571"/>
                  <a:gd name="connsiteY18" fmla="*/ 0 h 933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80571" h="933167">
                    <a:moveTo>
                      <a:pt x="12459" y="572651"/>
                    </a:moveTo>
                    <a:lnTo>
                      <a:pt x="2034132" y="8091"/>
                    </a:lnTo>
                    <a:lnTo>
                      <a:pt x="2161154" y="927827"/>
                    </a:lnTo>
                    <a:lnTo>
                      <a:pt x="12459" y="572651"/>
                    </a:lnTo>
                    <a:lnTo>
                      <a:pt x="12459" y="572651"/>
                    </a:lnTo>
                    <a:close/>
                    <a:moveTo>
                      <a:pt x="2048210" y="0"/>
                    </a:moveTo>
                    <a:lnTo>
                      <a:pt x="2024909" y="6472"/>
                    </a:lnTo>
                    <a:lnTo>
                      <a:pt x="2751" y="570386"/>
                    </a:lnTo>
                    <a:lnTo>
                      <a:pt x="1294" y="574431"/>
                    </a:lnTo>
                    <a:lnTo>
                      <a:pt x="0" y="578476"/>
                    </a:lnTo>
                    <a:lnTo>
                      <a:pt x="2153226" y="933167"/>
                    </a:lnTo>
                    <a:lnTo>
                      <a:pt x="2180410" y="923944"/>
                    </a:lnTo>
                    <a:lnTo>
                      <a:pt x="2180410" y="923944"/>
                    </a:lnTo>
                    <a:lnTo>
                      <a:pt x="2180572" y="923944"/>
                    </a:lnTo>
                    <a:lnTo>
                      <a:pt x="2050799" y="5178"/>
                    </a:lnTo>
                    <a:lnTo>
                      <a:pt x="2049504" y="2427"/>
                    </a:lnTo>
                    <a:lnTo>
                      <a:pt x="2048210" y="0"/>
                    </a:lnTo>
                    <a:lnTo>
                      <a:pt x="2048210" y="0"/>
                    </a:lnTo>
                    <a:lnTo>
                      <a:pt x="2048210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47306EAD-A5B9-4B6B-84D6-F93E4CF77DEF}"/>
                  </a:ext>
                </a:extLst>
              </p:cNvPr>
              <p:cNvSpPr/>
              <p:nvPr/>
            </p:nvSpPr>
            <p:spPr>
              <a:xfrm>
                <a:off x="690903" y="4863567"/>
                <a:ext cx="2190927" cy="1006305"/>
              </a:xfrm>
              <a:custGeom>
                <a:avLst/>
                <a:gdLst>
                  <a:gd name="connsiteX0" fmla="*/ 11651 w 2190927"/>
                  <a:gd name="connsiteY0" fmla="*/ 1000804 h 1006305"/>
                  <a:gd name="connsiteX1" fmla="*/ 1656626 w 2190927"/>
                  <a:gd name="connsiteY1" fmla="*/ 7605 h 1006305"/>
                  <a:gd name="connsiteX2" fmla="*/ 2175070 w 2190927"/>
                  <a:gd name="connsiteY2" fmla="*/ 437538 h 1006305"/>
                  <a:gd name="connsiteX3" fmla="*/ 11651 w 2190927"/>
                  <a:gd name="connsiteY3" fmla="*/ 1000804 h 1006305"/>
                  <a:gd name="connsiteX4" fmla="*/ 11651 w 2190927"/>
                  <a:gd name="connsiteY4" fmla="*/ 1000804 h 1006305"/>
                  <a:gd name="connsiteX5" fmla="*/ 1664555 w 2190927"/>
                  <a:gd name="connsiteY5" fmla="*/ 0 h 1006305"/>
                  <a:gd name="connsiteX6" fmla="*/ 1646270 w 2190927"/>
                  <a:gd name="connsiteY6" fmla="*/ 6149 h 1006305"/>
                  <a:gd name="connsiteX7" fmla="*/ 162 w 2190927"/>
                  <a:gd name="connsiteY7" fmla="*/ 998701 h 1006305"/>
                  <a:gd name="connsiteX8" fmla="*/ 0 w 2190927"/>
                  <a:gd name="connsiteY8" fmla="*/ 998701 h 1006305"/>
                  <a:gd name="connsiteX9" fmla="*/ 1457 w 2190927"/>
                  <a:gd name="connsiteY9" fmla="*/ 1002584 h 1006305"/>
                  <a:gd name="connsiteX10" fmla="*/ 3236 w 2190927"/>
                  <a:gd name="connsiteY10" fmla="*/ 1006306 h 1006305"/>
                  <a:gd name="connsiteX11" fmla="*/ 2170864 w 2190927"/>
                  <a:gd name="connsiteY11" fmla="*/ 442716 h 1006305"/>
                  <a:gd name="connsiteX12" fmla="*/ 2190928 w 2190927"/>
                  <a:gd name="connsiteY12" fmla="*/ 434140 h 1006305"/>
                  <a:gd name="connsiteX13" fmla="*/ 2190928 w 2190927"/>
                  <a:gd name="connsiteY13" fmla="*/ 434140 h 1006305"/>
                  <a:gd name="connsiteX14" fmla="*/ 2190928 w 2190927"/>
                  <a:gd name="connsiteY14" fmla="*/ 434140 h 1006305"/>
                  <a:gd name="connsiteX15" fmla="*/ 1670704 w 2190927"/>
                  <a:gd name="connsiteY15" fmla="*/ 5016 h 1006305"/>
                  <a:gd name="connsiteX16" fmla="*/ 1667467 w 2190927"/>
                  <a:gd name="connsiteY16" fmla="*/ 2427 h 1006305"/>
                  <a:gd name="connsiteX17" fmla="*/ 1664555 w 2190927"/>
                  <a:gd name="connsiteY17" fmla="*/ 0 h 1006305"/>
                  <a:gd name="connsiteX18" fmla="*/ 1664555 w 2190927"/>
                  <a:gd name="connsiteY18" fmla="*/ 0 h 1006305"/>
                  <a:gd name="connsiteX19" fmla="*/ 1664555 w 2190927"/>
                  <a:gd name="connsiteY19" fmla="*/ 0 h 1006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190927" h="1006305">
                    <a:moveTo>
                      <a:pt x="11651" y="1000804"/>
                    </a:moveTo>
                    <a:lnTo>
                      <a:pt x="1656626" y="7605"/>
                    </a:lnTo>
                    <a:lnTo>
                      <a:pt x="2175070" y="437538"/>
                    </a:lnTo>
                    <a:lnTo>
                      <a:pt x="11651" y="1000804"/>
                    </a:lnTo>
                    <a:lnTo>
                      <a:pt x="11651" y="1000804"/>
                    </a:lnTo>
                    <a:close/>
                    <a:moveTo>
                      <a:pt x="1664555" y="0"/>
                    </a:moveTo>
                    <a:lnTo>
                      <a:pt x="1646270" y="6149"/>
                    </a:lnTo>
                    <a:lnTo>
                      <a:pt x="162" y="998701"/>
                    </a:lnTo>
                    <a:lnTo>
                      <a:pt x="0" y="998701"/>
                    </a:lnTo>
                    <a:lnTo>
                      <a:pt x="1457" y="1002584"/>
                    </a:lnTo>
                    <a:lnTo>
                      <a:pt x="3236" y="1006306"/>
                    </a:lnTo>
                    <a:lnTo>
                      <a:pt x="2170864" y="442716"/>
                    </a:lnTo>
                    <a:lnTo>
                      <a:pt x="2190928" y="434140"/>
                    </a:lnTo>
                    <a:lnTo>
                      <a:pt x="2190928" y="434140"/>
                    </a:lnTo>
                    <a:lnTo>
                      <a:pt x="2190928" y="434140"/>
                    </a:lnTo>
                    <a:lnTo>
                      <a:pt x="1670704" y="5016"/>
                    </a:lnTo>
                    <a:lnTo>
                      <a:pt x="1667467" y="2427"/>
                    </a:lnTo>
                    <a:lnTo>
                      <a:pt x="1664555" y="0"/>
                    </a:lnTo>
                    <a:lnTo>
                      <a:pt x="1664555" y="0"/>
                    </a:lnTo>
                    <a:lnTo>
                      <a:pt x="1664555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59ACB622-06F2-4D03-957F-0A9A0C45823C}"/>
                  </a:ext>
                </a:extLst>
              </p:cNvPr>
              <p:cNvSpPr/>
              <p:nvPr/>
            </p:nvSpPr>
            <p:spPr>
              <a:xfrm>
                <a:off x="2881993" y="5201591"/>
                <a:ext cx="1991090" cy="125727"/>
              </a:xfrm>
              <a:custGeom>
                <a:avLst/>
                <a:gdLst>
                  <a:gd name="connsiteX0" fmla="*/ 12459 w 1991090"/>
                  <a:gd name="connsiteY0" fmla="*/ 98058 h 125727"/>
                  <a:gd name="connsiteX1" fmla="*/ 1393359 w 1991090"/>
                  <a:gd name="connsiteY1" fmla="*/ 125728 h 125727"/>
                  <a:gd name="connsiteX2" fmla="*/ 1977336 w 1991090"/>
                  <a:gd name="connsiteY2" fmla="*/ 3236 h 125727"/>
                  <a:gd name="connsiteX3" fmla="*/ 12459 w 1991090"/>
                  <a:gd name="connsiteY3" fmla="*/ 98058 h 125727"/>
                  <a:gd name="connsiteX4" fmla="*/ 12459 w 1991090"/>
                  <a:gd name="connsiteY4" fmla="*/ 98058 h 125727"/>
                  <a:gd name="connsiteX5" fmla="*/ 1395947 w 1991090"/>
                  <a:gd name="connsiteY5" fmla="*/ 118608 h 125727"/>
                  <a:gd name="connsiteX6" fmla="*/ 1382356 w 1991090"/>
                  <a:gd name="connsiteY6" fmla="*/ 124433 h 125727"/>
                  <a:gd name="connsiteX7" fmla="*/ 0 w 1991090"/>
                  <a:gd name="connsiteY7" fmla="*/ 96116 h 125727"/>
                  <a:gd name="connsiteX8" fmla="*/ 0 w 1991090"/>
                  <a:gd name="connsiteY8" fmla="*/ 96116 h 125727"/>
                  <a:gd name="connsiteX9" fmla="*/ 4530 w 1991090"/>
                  <a:gd name="connsiteY9" fmla="*/ 99676 h 125727"/>
                  <a:gd name="connsiteX10" fmla="*/ 8899 w 1991090"/>
                  <a:gd name="connsiteY10" fmla="*/ 103236 h 125727"/>
                  <a:gd name="connsiteX11" fmla="*/ 1977175 w 1991090"/>
                  <a:gd name="connsiteY11" fmla="*/ 8091 h 125727"/>
                  <a:gd name="connsiteX12" fmla="*/ 1990928 w 1991090"/>
                  <a:gd name="connsiteY12" fmla="*/ 0 h 125727"/>
                  <a:gd name="connsiteX13" fmla="*/ 1991090 w 1991090"/>
                  <a:gd name="connsiteY13" fmla="*/ 0 h 125727"/>
                  <a:gd name="connsiteX14" fmla="*/ 1991090 w 1991090"/>
                  <a:gd name="connsiteY14" fmla="*/ 0 h 125727"/>
                  <a:gd name="connsiteX15" fmla="*/ 1406141 w 1991090"/>
                  <a:gd name="connsiteY15" fmla="*/ 123300 h 125727"/>
                  <a:gd name="connsiteX16" fmla="*/ 1401287 w 1991090"/>
                  <a:gd name="connsiteY16" fmla="*/ 120873 h 125727"/>
                  <a:gd name="connsiteX17" fmla="*/ 1395947 w 1991090"/>
                  <a:gd name="connsiteY17" fmla="*/ 118608 h 125727"/>
                  <a:gd name="connsiteX18" fmla="*/ 1395947 w 1991090"/>
                  <a:gd name="connsiteY18" fmla="*/ 118608 h 125727"/>
                  <a:gd name="connsiteX19" fmla="*/ 1395947 w 1991090"/>
                  <a:gd name="connsiteY19" fmla="*/ 118608 h 125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91090" h="125727">
                    <a:moveTo>
                      <a:pt x="12459" y="98058"/>
                    </a:moveTo>
                    <a:lnTo>
                      <a:pt x="1393359" y="125728"/>
                    </a:lnTo>
                    <a:lnTo>
                      <a:pt x="1977336" y="3236"/>
                    </a:lnTo>
                    <a:lnTo>
                      <a:pt x="12459" y="98058"/>
                    </a:lnTo>
                    <a:lnTo>
                      <a:pt x="12459" y="98058"/>
                    </a:lnTo>
                    <a:close/>
                    <a:moveTo>
                      <a:pt x="1395947" y="118608"/>
                    </a:moveTo>
                    <a:lnTo>
                      <a:pt x="1382356" y="124433"/>
                    </a:lnTo>
                    <a:lnTo>
                      <a:pt x="0" y="96116"/>
                    </a:lnTo>
                    <a:lnTo>
                      <a:pt x="0" y="96116"/>
                    </a:lnTo>
                    <a:lnTo>
                      <a:pt x="4530" y="99676"/>
                    </a:lnTo>
                    <a:lnTo>
                      <a:pt x="8899" y="103236"/>
                    </a:lnTo>
                    <a:lnTo>
                      <a:pt x="1977175" y="8091"/>
                    </a:lnTo>
                    <a:lnTo>
                      <a:pt x="1990928" y="0"/>
                    </a:lnTo>
                    <a:lnTo>
                      <a:pt x="1991090" y="0"/>
                    </a:lnTo>
                    <a:lnTo>
                      <a:pt x="1991090" y="0"/>
                    </a:lnTo>
                    <a:lnTo>
                      <a:pt x="1406141" y="123300"/>
                    </a:lnTo>
                    <a:lnTo>
                      <a:pt x="1401287" y="120873"/>
                    </a:lnTo>
                    <a:lnTo>
                      <a:pt x="1395947" y="118608"/>
                    </a:lnTo>
                    <a:lnTo>
                      <a:pt x="1395947" y="118608"/>
                    </a:lnTo>
                    <a:lnTo>
                      <a:pt x="1395947" y="118608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A3DE1188-6578-4D20-95B4-543883248F8E}"/>
                  </a:ext>
                </a:extLst>
              </p:cNvPr>
              <p:cNvSpPr/>
              <p:nvPr/>
            </p:nvSpPr>
            <p:spPr>
              <a:xfrm>
                <a:off x="4872921" y="4725542"/>
                <a:ext cx="1961640" cy="1005496"/>
              </a:xfrm>
              <a:custGeom>
                <a:avLst/>
                <a:gdLst>
                  <a:gd name="connsiteX0" fmla="*/ 13269 w 1961640"/>
                  <a:gd name="connsiteY0" fmla="*/ 477991 h 1005496"/>
                  <a:gd name="connsiteX1" fmla="*/ 814236 w 1961640"/>
                  <a:gd name="connsiteY1" fmla="*/ 6634 h 1005496"/>
                  <a:gd name="connsiteX2" fmla="*/ 1950475 w 1961640"/>
                  <a:gd name="connsiteY2" fmla="*/ 1000642 h 1005496"/>
                  <a:gd name="connsiteX3" fmla="*/ 13269 w 1961640"/>
                  <a:gd name="connsiteY3" fmla="*/ 477991 h 1005496"/>
                  <a:gd name="connsiteX4" fmla="*/ 13269 w 1961640"/>
                  <a:gd name="connsiteY4" fmla="*/ 477991 h 1005496"/>
                  <a:gd name="connsiteX5" fmla="*/ 812132 w 1961640"/>
                  <a:gd name="connsiteY5" fmla="*/ 0 h 1005496"/>
                  <a:gd name="connsiteX6" fmla="*/ 802747 w 1961640"/>
                  <a:gd name="connsiteY6" fmla="*/ 5502 h 1005496"/>
                  <a:gd name="connsiteX7" fmla="*/ 0 w 1961640"/>
                  <a:gd name="connsiteY7" fmla="*/ 476211 h 1005496"/>
                  <a:gd name="connsiteX8" fmla="*/ 0 w 1961640"/>
                  <a:gd name="connsiteY8" fmla="*/ 476211 h 1005496"/>
                  <a:gd name="connsiteX9" fmla="*/ 6796 w 1961640"/>
                  <a:gd name="connsiteY9" fmla="*/ 479609 h 1005496"/>
                  <a:gd name="connsiteX10" fmla="*/ 13431 w 1961640"/>
                  <a:gd name="connsiteY10" fmla="*/ 483007 h 1005496"/>
                  <a:gd name="connsiteX11" fmla="*/ 1953874 w 1961640"/>
                  <a:gd name="connsiteY11" fmla="*/ 1005496 h 1005496"/>
                  <a:gd name="connsiteX12" fmla="*/ 1953712 w 1961640"/>
                  <a:gd name="connsiteY12" fmla="*/ 1005496 h 1005496"/>
                  <a:gd name="connsiteX13" fmla="*/ 1957595 w 1961640"/>
                  <a:gd name="connsiteY13" fmla="*/ 1001775 h 1005496"/>
                  <a:gd name="connsiteX14" fmla="*/ 1961640 w 1961640"/>
                  <a:gd name="connsiteY14" fmla="*/ 998053 h 1005496"/>
                  <a:gd name="connsiteX15" fmla="*/ 824753 w 1961640"/>
                  <a:gd name="connsiteY15" fmla="*/ 4692 h 1005496"/>
                  <a:gd name="connsiteX16" fmla="*/ 818281 w 1961640"/>
                  <a:gd name="connsiteY16" fmla="*/ 2427 h 1005496"/>
                  <a:gd name="connsiteX17" fmla="*/ 812132 w 1961640"/>
                  <a:gd name="connsiteY17" fmla="*/ 0 h 1005496"/>
                  <a:gd name="connsiteX18" fmla="*/ 812132 w 1961640"/>
                  <a:gd name="connsiteY18" fmla="*/ 0 h 1005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61640" h="1005496">
                    <a:moveTo>
                      <a:pt x="13269" y="477991"/>
                    </a:moveTo>
                    <a:lnTo>
                      <a:pt x="814236" y="6634"/>
                    </a:lnTo>
                    <a:lnTo>
                      <a:pt x="1950475" y="1000642"/>
                    </a:lnTo>
                    <a:lnTo>
                      <a:pt x="13269" y="477991"/>
                    </a:lnTo>
                    <a:lnTo>
                      <a:pt x="13269" y="477991"/>
                    </a:lnTo>
                    <a:close/>
                    <a:moveTo>
                      <a:pt x="812132" y="0"/>
                    </a:moveTo>
                    <a:lnTo>
                      <a:pt x="802747" y="5502"/>
                    </a:lnTo>
                    <a:lnTo>
                      <a:pt x="0" y="476211"/>
                    </a:lnTo>
                    <a:lnTo>
                      <a:pt x="0" y="476211"/>
                    </a:lnTo>
                    <a:lnTo>
                      <a:pt x="6796" y="479609"/>
                    </a:lnTo>
                    <a:lnTo>
                      <a:pt x="13431" y="483007"/>
                    </a:lnTo>
                    <a:lnTo>
                      <a:pt x="1953874" y="1005496"/>
                    </a:lnTo>
                    <a:lnTo>
                      <a:pt x="1953712" y="1005496"/>
                    </a:lnTo>
                    <a:lnTo>
                      <a:pt x="1957595" y="1001775"/>
                    </a:lnTo>
                    <a:lnTo>
                      <a:pt x="1961640" y="998053"/>
                    </a:lnTo>
                    <a:lnTo>
                      <a:pt x="824753" y="4692"/>
                    </a:lnTo>
                    <a:lnTo>
                      <a:pt x="818281" y="2427"/>
                    </a:lnTo>
                    <a:lnTo>
                      <a:pt x="812132" y="0"/>
                    </a:lnTo>
                    <a:lnTo>
                      <a:pt x="812132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A56FBEFB-6B0F-4E35-B6A7-FF09D323FC13}"/>
                  </a:ext>
                </a:extLst>
              </p:cNvPr>
              <p:cNvSpPr/>
              <p:nvPr/>
            </p:nvSpPr>
            <p:spPr>
              <a:xfrm>
                <a:off x="6826633" y="4971981"/>
                <a:ext cx="1695298" cy="758734"/>
              </a:xfrm>
              <a:custGeom>
                <a:avLst/>
                <a:gdLst>
                  <a:gd name="connsiteX0" fmla="*/ 22168 w 1695298"/>
                  <a:gd name="connsiteY0" fmla="*/ 753071 h 758734"/>
                  <a:gd name="connsiteX1" fmla="*/ 406956 w 1695298"/>
                  <a:gd name="connsiteY1" fmla="*/ 6473 h 758734"/>
                  <a:gd name="connsiteX2" fmla="*/ 1686238 w 1695298"/>
                  <a:gd name="connsiteY2" fmla="*/ 56473 h 758734"/>
                  <a:gd name="connsiteX3" fmla="*/ 22168 w 1695298"/>
                  <a:gd name="connsiteY3" fmla="*/ 753071 h 758734"/>
                  <a:gd name="connsiteX4" fmla="*/ 22168 w 1695298"/>
                  <a:gd name="connsiteY4" fmla="*/ 753071 h 758734"/>
                  <a:gd name="connsiteX5" fmla="*/ 400321 w 1695298"/>
                  <a:gd name="connsiteY5" fmla="*/ 0 h 758734"/>
                  <a:gd name="connsiteX6" fmla="*/ 400321 w 1695298"/>
                  <a:gd name="connsiteY6" fmla="*/ 0 h 758734"/>
                  <a:gd name="connsiteX7" fmla="*/ 397085 w 1695298"/>
                  <a:gd name="connsiteY7" fmla="*/ 2913 h 758734"/>
                  <a:gd name="connsiteX8" fmla="*/ 394658 w 1695298"/>
                  <a:gd name="connsiteY8" fmla="*/ 5178 h 758734"/>
                  <a:gd name="connsiteX9" fmla="*/ 7929 w 1695298"/>
                  <a:gd name="connsiteY9" fmla="*/ 751291 h 758734"/>
                  <a:gd name="connsiteX10" fmla="*/ 3883 w 1695298"/>
                  <a:gd name="connsiteY10" fmla="*/ 755012 h 758734"/>
                  <a:gd name="connsiteX11" fmla="*/ 0 w 1695298"/>
                  <a:gd name="connsiteY11" fmla="*/ 758734 h 758734"/>
                  <a:gd name="connsiteX12" fmla="*/ 162 w 1695298"/>
                  <a:gd name="connsiteY12" fmla="*/ 758734 h 758734"/>
                  <a:gd name="connsiteX13" fmla="*/ 8253 w 1695298"/>
                  <a:gd name="connsiteY13" fmla="*/ 751129 h 758734"/>
                  <a:gd name="connsiteX14" fmla="*/ 16828 w 1695298"/>
                  <a:gd name="connsiteY14" fmla="*/ 754366 h 758734"/>
                  <a:gd name="connsiteX15" fmla="*/ 25405 w 1695298"/>
                  <a:gd name="connsiteY15" fmla="*/ 757440 h 758734"/>
                  <a:gd name="connsiteX16" fmla="*/ 1692387 w 1695298"/>
                  <a:gd name="connsiteY16" fmla="*/ 60518 h 758734"/>
                  <a:gd name="connsiteX17" fmla="*/ 1692225 w 1695298"/>
                  <a:gd name="connsiteY17" fmla="*/ 60518 h 758734"/>
                  <a:gd name="connsiteX18" fmla="*/ 1692873 w 1695298"/>
                  <a:gd name="connsiteY18" fmla="*/ 59385 h 758734"/>
                  <a:gd name="connsiteX19" fmla="*/ 1695298 w 1695298"/>
                  <a:gd name="connsiteY19" fmla="*/ 53560 h 758734"/>
                  <a:gd name="connsiteX20" fmla="*/ 415694 w 1695298"/>
                  <a:gd name="connsiteY20" fmla="*/ 4207 h 758734"/>
                  <a:gd name="connsiteX21" fmla="*/ 407765 w 1695298"/>
                  <a:gd name="connsiteY21" fmla="*/ 1942 h 758734"/>
                  <a:gd name="connsiteX22" fmla="*/ 400321 w 1695298"/>
                  <a:gd name="connsiteY22" fmla="*/ 0 h 758734"/>
                  <a:gd name="connsiteX23" fmla="*/ 400321 w 1695298"/>
                  <a:gd name="connsiteY23" fmla="*/ 0 h 758734"/>
                  <a:gd name="connsiteX24" fmla="*/ 400321 w 1695298"/>
                  <a:gd name="connsiteY24" fmla="*/ 0 h 758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95298" h="758734">
                    <a:moveTo>
                      <a:pt x="22168" y="753071"/>
                    </a:moveTo>
                    <a:lnTo>
                      <a:pt x="406956" y="6473"/>
                    </a:lnTo>
                    <a:lnTo>
                      <a:pt x="1686238" y="56473"/>
                    </a:lnTo>
                    <a:lnTo>
                      <a:pt x="22168" y="753071"/>
                    </a:lnTo>
                    <a:lnTo>
                      <a:pt x="22168" y="753071"/>
                    </a:lnTo>
                    <a:close/>
                    <a:moveTo>
                      <a:pt x="400321" y="0"/>
                    </a:moveTo>
                    <a:lnTo>
                      <a:pt x="400321" y="0"/>
                    </a:lnTo>
                    <a:lnTo>
                      <a:pt x="397085" y="2913"/>
                    </a:lnTo>
                    <a:lnTo>
                      <a:pt x="394658" y="5178"/>
                    </a:lnTo>
                    <a:lnTo>
                      <a:pt x="7929" y="751291"/>
                    </a:lnTo>
                    <a:lnTo>
                      <a:pt x="3883" y="755012"/>
                    </a:lnTo>
                    <a:lnTo>
                      <a:pt x="0" y="758734"/>
                    </a:lnTo>
                    <a:lnTo>
                      <a:pt x="162" y="758734"/>
                    </a:lnTo>
                    <a:lnTo>
                      <a:pt x="8253" y="751129"/>
                    </a:lnTo>
                    <a:lnTo>
                      <a:pt x="16828" y="754366"/>
                    </a:lnTo>
                    <a:lnTo>
                      <a:pt x="25405" y="757440"/>
                    </a:lnTo>
                    <a:lnTo>
                      <a:pt x="1692387" y="60518"/>
                    </a:lnTo>
                    <a:lnTo>
                      <a:pt x="1692225" y="60518"/>
                    </a:lnTo>
                    <a:lnTo>
                      <a:pt x="1692873" y="59385"/>
                    </a:lnTo>
                    <a:lnTo>
                      <a:pt x="1695298" y="53560"/>
                    </a:lnTo>
                    <a:lnTo>
                      <a:pt x="415694" y="4207"/>
                    </a:lnTo>
                    <a:lnTo>
                      <a:pt x="407765" y="1942"/>
                    </a:lnTo>
                    <a:lnTo>
                      <a:pt x="400321" y="0"/>
                    </a:lnTo>
                    <a:lnTo>
                      <a:pt x="400321" y="0"/>
                    </a:lnTo>
                    <a:lnTo>
                      <a:pt x="400321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817F8DB8-C852-4B98-A9F8-A37069DFE346}"/>
                  </a:ext>
                </a:extLst>
              </p:cNvPr>
              <p:cNvSpPr/>
              <p:nvPr/>
            </p:nvSpPr>
            <p:spPr>
              <a:xfrm>
                <a:off x="8519020" y="4600300"/>
                <a:ext cx="1476043" cy="856468"/>
              </a:xfrm>
              <a:custGeom>
                <a:avLst/>
                <a:gdLst>
                  <a:gd name="connsiteX0" fmla="*/ 648 w 1476043"/>
                  <a:gd name="connsiteY0" fmla="*/ 431228 h 856468"/>
                  <a:gd name="connsiteX1" fmla="*/ 0 w 1476043"/>
                  <a:gd name="connsiteY1" fmla="*/ 432360 h 856468"/>
                  <a:gd name="connsiteX2" fmla="*/ 162 w 1476043"/>
                  <a:gd name="connsiteY2" fmla="*/ 432360 h 856468"/>
                  <a:gd name="connsiteX3" fmla="*/ 648 w 1476043"/>
                  <a:gd name="connsiteY3" fmla="*/ 431228 h 856468"/>
                  <a:gd name="connsiteX4" fmla="*/ 648 w 1476043"/>
                  <a:gd name="connsiteY4" fmla="*/ 431228 h 856468"/>
                  <a:gd name="connsiteX5" fmla="*/ 17799 w 1476043"/>
                  <a:gd name="connsiteY5" fmla="*/ 427021 h 856468"/>
                  <a:gd name="connsiteX6" fmla="*/ 194982 w 1476043"/>
                  <a:gd name="connsiteY6" fmla="*/ 6149 h 856468"/>
                  <a:gd name="connsiteX7" fmla="*/ 1467144 w 1476043"/>
                  <a:gd name="connsiteY7" fmla="*/ 852423 h 856468"/>
                  <a:gd name="connsiteX8" fmla="*/ 17799 w 1476043"/>
                  <a:gd name="connsiteY8" fmla="*/ 427021 h 856468"/>
                  <a:gd name="connsiteX9" fmla="*/ 17799 w 1476043"/>
                  <a:gd name="connsiteY9" fmla="*/ 427021 h 856468"/>
                  <a:gd name="connsiteX10" fmla="*/ 184466 w 1476043"/>
                  <a:gd name="connsiteY10" fmla="*/ 0 h 856468"/>
                  <a:gd name="connsiteX11" fmla="*/ 184466 w 1476043"/>
                  <a:gd name="connsiteY11" fmla="*/ 0 h 856468"/>
                  <a:gd name="connsiteX12" fmla="*/ 183332 w 1476043"/>
                  <a:gd name="connsiteY12" fmla="*/ 2751 h 856468"/>
                  <a:gd name="connsiteX13" fmla="*/ 182362 w 1476043"/>
                  <a:gd name="connsiteY13" fmla="*/ 5016 h 856468"/>
                  <a:gd name="connsiteX14" fmla="*/ 3235 w 1476043"/>
                  <a:gd name="connsiteY14" fmla="*/ 425565 h 856468"/>
                  <a:gd name="connsiteX15" fmla="*/ 13592 w 1476043"/>
                  <a:gd name="connsiteY15" fmla="*/ 428477 h 856468"/>
                  <a:gd name="connsiteX16" fmla="*/ 23948 w 1476043"/>
                  <a:gd name="connsiteY16" fmla="*/ 431389 h 856468"/>
                  <a:gd name="connsiteX17" fmla="*/ 1476044 w 1476043"/>
                  <a:gd name="connsiteY17" fmla="*/ 856469 h 856468"/>
                  <a:gd name="connsiteX18" fmla="*/ 1475882 w 1476043"/>
                  <a:gd name="connsiteY18" fmla="*/ 856469 h 856468"/>
                  <a:gd name="connsiteX19" fmla="*/ 1475720 w 1476043"/>
                  <a:gd name="connsiteY19" fmla="*/ 855336 h 856468"/>
                  <a:gd name="connsiteX20" fmla="*/ 1474426 w 1476043"/>
                  <a:gd name="connsiteY20" fmla="*/ 849834 h 856468"/>
                  <a:gd name="connsiteX21" fmla="*/ 1474588 w 1476043"/>
                  <a:gd name="connsiteY21" fmla="*/ 849834 h 856468"/>
                  <a:gd name="connsiteX22" fmla="*/ 1474588 w 1476043"/>
                  <a:gd name="connsiteY22" fmla="*/ 849834 h 856468"/>
                  <a:gd name="connsiteX23" fmla="*/ 202264 w 1476043"/>
                  <a:gd name="connsiteY23" fmla="*/ 4207 h 856468"/>
                  <a:gd name="connsiteX24" fmla="*/ 193040 w 1476043"/>
                  <a:gd name="connsiteY24" fmla="*/ 2104 h 856468"/>
                  <a:gd name="connsiteX25" fmla="*/ 184466 w 1476043"/>
                  <a:gd name="connsiteY25" fmla="*/ 0 h 856468"/>
                  <a:gd name="connsiteX26" fmla="*/ 184466 w 1476043"/>
                  <a:gd name="connsiteY26" fmla="*/ 0 h 856468"/>
                  <a:gd name="connsiteX27" fmla="*/ 184466 w 1476043"/>
                  <a:gd name="connsiteY27" fmla="*/ 0 h 856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476043" h="856468">
                    <a:moveTo>
                      <a:pt x="648" y="431228"/>
                    </a:moveTo>
                    <a:lnTo>
                      <a:pt x="0" y="432360"/>
                    </a:lnTo>
                    <a:lnTo>
                      <a:pt x="162" y="432360"/>
                    </a:lnTo>
                    <a:lnTo>
                      <a:pt x="648" y="431228"/>
                    </a:lnTo>
                    <a:lnTo>
                      <a:pt x="648" y="431228"/>
                    </a:lnTo>
                    <a:close/>
                    <a:moveTo>
                      <a:pt x="17799" y="427021"/>
                    </a:moveTo>
                    <a:lnTo>
                      <a:pt x="194982" y="6149"/>
                    </a:lnTo>
                    <a:lnTo>
                      <a:pt x="1467144" y="852423"/>
                    </a:lnTo>
                    <a:lnTo>
                      <a:pt x="17799" y="427021"/>
                    </a:lnTo>
                    <a:lnTo>
                      <a:pt x="17799" y="427021"/>
                    </a:lnTo>
                    <a:close/>
                    <a:moveTo>
                      <a:pt x="184466" y="0"/>
                    </a:moveTo>
                    <a:lnTo>
                      <a:pt x="184466" y="0"/>
                    </a:lnTo>
                    <a:lnTo>
                      <a:pt x="183332" y="2751"/>
                    </a:lnTo>
                    <a:lnTo>
                      <a:pt x="182362" y="5016"/>
                    </a:lnTo>
                    <a:lnTo>
                      <a:pt x="3235" y="425565"/>
                    </a:lnTo>
                    <a:lnTo>
                      <a:pt x="13592" y="428477"/>
                    </a:lnTo>
                    <a:lnTo>
                      <a:pt x="23948" y="431389"/>
                    </a:lnTo>
                    <a:lnTo>
                      <a:pt x="1476044" y="856469"/>
                    </a:lnTo>
                    <a:lnTo>
                      <a:pt x="1475882" y="856469"/>
                    </a:lnTo>
                    <a:lnTo>
                      <a:pt x="1475720" y="855336"/>
                    </a:lnTo>
                    <a:lnTo>
                      <a:pt x="1474426" y="849834"/>
                    </a:lnTo>
                    <a:lnTo>
                      <a:pt x="1474588" y="849834"/>
                    </a:lnTo>
                    <a:lnTo>
                      <a:pt x="1474588" y="849834"/>
                    </a:lnTo>
                    <a:lnTo>
                      <a:pt x="202264" y="4207"/>
                    </a:lnTo>
                    <a:lnTo>
                      <a:pt x="193040" y="2104"/>
                    </a:lnTo>
                    <a:lnTo>
                      <a:pt x="184466" y="0"/>
                    </a:lnTo>
                    <a:lnTo>
                      <a:pt x="184466" y="0"/>
                    </a:lnTo>
                    <a:lnTo>
                      <a:pt x="184466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2D3FD4F6-2AC7-472F-8F26-30755DF1E650}"/>
                  </a:ext>
                </a:extLst>
              </p:cNvPr>
              <p:cNvSpPr/>
              <p:nvPr/>
            </p:nvSpPr>
            <p:spPr>
              <a:xfrm>
                <a:off x="9993932" y="4541886"/>
                <a:ext cx="1797887" cy="914882"/>
              </a:xfrm>
              <a:custGeom>
                <a:avLst/>
                <a:gdLst>
                  <a:gd name="connsiteX0" fmla="*/ 808 w 1797887"/>
                  <a:gd name="connsiteY0" fmla="*/ 913750 h 914882"/>
                  <a:gd name="connsiteX1" fmla="*/ 970 w 1797887"/>
                  <a:gd name="connsiteY1" fmla="*/ 914882 h 914882"/>
                  <a:gd name="connsiteX2" fmla="*/ 1132 w 1797887"/>
                  <a:gd name="connsiteY2" fmla="*/ 914882 h 914882"/>
                  <a:gd name="connsiteX3" fmla="*/ 808 w 1797887"/>
                  <a:gd name="connsiteY3" fmla="*/ 913750 h 914882"/>
                  <a:gd name="connsiteX4" fmla="*/ 808 w 1797887"/>
                  <a:gd name="connsiteY4" fmla="*/ 913750 h 914882"/>
                  <a:gd name="connsiteX5" fmla="*/ 15371 w 1797887"/>
                  <a:gd name="connsiteY5" fmla="*/ 909542 h 914882"/>
                  <a:gd name="connsiteX6" fmla="*/ 129771 w 1797887"/>
                  <a:gd name="connsiteY6" fmla="*/ 5825 h 914882"/>
                  <a:gd name="connsiteX7" fmla="*/ 1786883 w 1797887"/>
                  <a:gd name="connsiteY7" fmla="*/ 328801 h 914882"/>
                  <a:gd name="connsiteX8" fmla="*/ 15371 w 1797887"/>
                  <a:gd name="connsiteY8" fmla="*/ 909542 h 914882"/>
                  <a:gd name="connsiteX9" fmla="*/ 15371 w 1797887"/>
                  <a:gd name="connsiteY9" fmla="*/ 909542 h 914882"/>
                  <a:gd name="connsiteX10" fmla="*/ 115694 w 1797887"/>
                  <a:gd name="connsiteY10" fmla="*/ 0 h 914882"/>
                  <a:gd name="connsiteX11" fmla="*/ 116342 w 1797887"/>
                  <a:gd name="connsiteY11" fmla="*/ 2589 h 914882"/>
                  <a:gd name="connsiteX12" fmla="*/ 116827 w 1797887"/>
                  <a:gd name="connsiteY12" fmla="*/ 4693 h 914882"/>
                  <a:gd name="connsiteX13" fmla="*/ 0 w 1797887"/>
                  <a:gd name="connsiteY13" fmla="*/ 908086 h 914882"/>
                  <a:gd name="connsiteX14" fmla="*/ 0 w 1797887"/>
                  <a:gd name="connsiteY14" fmla="*/ 908086 h 914882"/>
                  <a:gd name="connsiteX15" fmla="*/ 11974 w 1797887"/>
                  <a:gd name="connsiteY15" fmla="*/ 910837 h 914882"/>
                  <a:gd name="connsiteX16" fmla="*/ 23948 w 1797887"/>
                  <a:gd name="connsiteY16" fmla="*/ 913588 h 914882"/>
                  <a:gd name="connsiteX17" fmla="*/ 1797887 w 1797887"/>
                  <a:gd name="connsiteY17" fmla="*/ 332522 h 914882"/>
                  <a:gd name="connsiteX18" fmla="*/ 1792384 w 1797887"/>
                  <a:gd name="connsiteY18" fmla="*/ 326212 h 914882"/>
                  <a:gd name="connsiteX19" fmla="*/ 1792546 w 1797887"/>
                  <a:gd name="connsiteY19" fmla="*/ 326212 h 914882"/>
                  <a:gd name="connsiteX20" fmla="*/ 1792546 w 1797887"/>
                  <a:gd name="connsiteY20" fmla="*/ 326212 h 914882"/>
                  <a:gd name="connsiteX21" fmla="*/ 136082 w 1797887"/>
                  <a:gd name="connsiteY21" fmla="*/ 3883 h 914882"/>
                  <a:gd name="connsiteX22" fmla="*/ 125726 w 1797887"/>
                  <a:gd name="connsiteY22" fmla="*/ 1942 h 914882"/>
                  <a:gd name="connsiteX23" fmla="*/ 115694 w 1797887"/>
                  <a:gd name="connsiteY23" fmla="*/ 0 h 914882"/>
                  <a:gd name="connsiteX24" fmla="*/ 115694 w 1797887"/>
                  <a:gd name="connsiteY24" fmla="*/ 0 h 914882"/>
                  <a:gd name="connsiteX25" fmla="*/ 115694 w 1797887"/>
                  <a:gd name="connsiteY25" fmla="*/ 0 h 914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97887" h="914882">
                    <a:moveTo>
                      <a:pt x="808" y="913750"/>
                    </a:moveTo>
                    <a:lnTo>
                      <a:pt x="970" y="914882"/>
                    </a:lnTo>
                    <a:lnTo>
                      <a:pt x="1132" y="914882"/>
                    </a:lnTo>
                    <a:lnTo>
                      <a:pt x="808" y="913750"/>
                    </a:lnTo>
                    <a:lnTo>
                      <a:pt x="808" y="913750"/>
                    </a:lnTo>
                    <a:close/>
                    <a:moveTo>
                      <a:pt x="15371" y="909542"/>
                    </a:moveTo>
                    <a:lnTo>
                      <a:pt x="129771" y="5825"/>
                    </a:lnTo>
                    <a:lnTo>
                      <a:pt x="1786883" y="328801"/>
                    </a:lnTo>
                    <a:lnTo>
                      <a:pt x="15371" y="909542"/>
                    </a:lnTo>
                    <a:lnTo>
                      <a:pt x="15371" y="909542"/>
                    </a:lnTo>
                    <a:close/>
                    <a:moveTo>
                      <a:pt x="115694" y="0"/>
                    </a:moveTo>
                    <a:lnTo>
                      <a:pt x="116342" y="2589"/>
                    </a:lnTo>
                    <a:lnTo>
                      <a:pt x="116827" y="4693"/>
                    </a:lnTo>
                    <a:lnTo>
                      <a:pt x="0" y="908086"/>
                    </a:lnTo>
                    <a:lnTo>
                      <a:pt x="0" y="908086"/>
                    </a:lnTo>
                    <a:lnTo>
                      <a:pt x="11974" y="910837"/>
                    </a:lnTo>
                    <a:lnTo>
                      <a:pt x="23948" y="913588"/>
                    </a:lnTo>
                    <a:lnTo>
                      <a:pt x="1797887" y="332522"/>
                    </a:lnTo>
                    <a:lnTo>
                      <a:pt x="1792384" y="326212"/>
                    </a:lnTo>
                    <a:lnTo>
                      <a:pt x="1792546" y="326212"/>
                    </a:lnTo>
                    <a:lnTo>
                      <a:pt x="1792546" y="326212"/>
                    </a:lnTo>
                    <a:lnTo>
                      <a:pt x="136082" y="3883"/>
                    </a:lnTo>
                    <a:lnTo>
                      <a:pt x="125726" y="1942"/>
                    </a:lnTo>
                    <a:lnTo>
                      <a:pt x="115694" y="0"/>
                    </a:lnTo>
                    <a:lnTo>
                      <a:pt x="115694" y="0"/>
                    </a:lnTo>
                    <a:lnTo>
                      <a:pt x="115694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33DAC6F2-4379-4CB7-B348-61E71FD0223E}"/>
                  </a:ext>
                </a:extLst>
              </p:cNvPr>
              <p:cNvSpPr/>
              <p:nvPr/>
            </p:nvSpPr>
            <p:spPr>
              <a:xfrm>
                <a:off x="11452985" y="4486223"/>
                <a:ext cx="1848534" cy="387214"/>
              </a:xfrm>
              <a:custGeom>
                <a:avLst/>
                <a:gdLst>
                  <a:gd name="connsiteX0" fmla="*/ 349352 w 1848534"/>
                  <a:gd name="connsiteY0" fmla="*/ 383331 h 387214"/>
                  <a:gd name="connsiteX1" fmla="*/ 17477 w 1848534"/>
                  <a:gd name="connsiteY1" fmla="*/ 5340 h 387214"/>
                  <a:gd name="connsiteX2" fmla="*/ 1835591 w 1848534"/>
                  <a:gd name="connsiteY2" fmla="*/ 311487 h 387214"/>
                  <a:gd name="connsiteX3" fmla="*/ 349352 w 1848534"/>
                  <a:gd name="connsiteY3" fmla="*/ 383331 h 387214"/>
                  <a:gd name="connsiteX4" fmla="*/ 349352 w 1848534"/>
                  <a:gd name="connsiteY4" fmla="*/ 383331 h 387214"/>
                  <a:gd name="connsiteX5" fmla="*/ 0 w 1848534"/>
                  <a:gd name="connsiteY5" fmla="*/ 0 h 387214"/>
                  <a:gd name="connsiteX6" fmla="*/ 3883 w 1848534"/>
                  <a:gd name="connsiteY6" fmla="*/ 4531 h 387214"/>
                  <a:gd name="connsiteX7" fmla="*/ 333331 w 1848534"/>
                  <a:gd name="connsiteY7" fmla="*/ 382037 h 387214"/>
                  <a:gd name="connsiteX8" fmla="*/ 333331 w 1848534"/>
                  <a:gd name="connsiteY8" fmla="*/ 382037 h 387214"/>
                  <a:gd name="connsiteX9" fmla="*/ 346763 w 1848534"/>
                  <a:gd name="connsiteY9" fmla="*/ 384626 h 387214"/>
                  <a:gd name="connsiteX10" fmla="*/ 360193 w 1848534"/>
                  <a:gd name="connsiteY10" fmla="*/ 387215 h 387214"/>
                  <a:gd name="connsiteX11" fmla="*/ 1848534 w 1848534"/>
                  <a:gd name="connsiteY11" fmla="*/ 315209 h 387214"/>
                  <a:gd name="connsiteX12" fmla="*/ 1839312 w 1848534"/>
                  <a:gd name="connsiteY12" fmla="*/ 309222 h 387214"/>
                  <a:gd name="connsiteX13" fmla="*/ 1839474 w 1848534"/>
                  <a:gd name="connsiteY13" fmla="*/ 309222 h 387214"/>
                  <a:gd name="connsiteX14" fmla="*/ 1839474 w 1848534"/>
                  <a:gd name="connsiteY14" fmla="*/ 309222 h 387214"/>
                  <a:gd name="connsiteX15" fmla="*/ 22330 w 1848534"/>
                  <a:gd name="connsiteY15" fmla="*/ 3560 h 387214"/>
                  <a:gd name="connsiteX16" fmla="*/ 11004 w 1848534"/>
                  <a:gd name="connsiteY16" fmla="*/ 1618 h 387214"/>
                  <a:gd name="connsiteX17" fmla="*/ 0 w 1848534"/>
                  <a:gd name="connsiteY17" fmla="*/ 0 h 387214"/>
                  <a:gd name="connsiteX18" fmla="*/ 0 w 1848534"/>
                  <a:gd name="connsiteY18" fmla="*/ 0 h 387214"/>
                  <a:gd name="connsiteX19" fmla="*/ 0 w 1848534"/>
                  <a:gd name="connsiteY19" fmla="*/ 0 h 38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48534" h="387214">
                    <a:moveTo>
                      <a:pt x="349352" y="383331"/>
                    </a:moveTo>
                    <a:lnTo>
                      <a:pt x="17477" y="5340"/>
                    </a:lnTo>
                    <a:lnTo>
                      <a:pt x="1835591" y="311487"/>
                    </a:lnTo>
                    <a:lnTo>
                      <a:pt x="349352" y="383331"/>
                    </a:lnTo>
                    <a:lnTo>
                      <a:pt x="349352" y="383331"/>
                    </a:lnTo>
                    <a:close/>
                    <a:moveTo>
                      <a:pt x="0" y="0"/>
                    </a:moveTo>
                    <a:lnTo>
                      <a:pt x="3883" y="4531"/>
                    </a:lnTo>
                    <a:lnTo>
                      <a:pt x="333331" y="382037"/>
                    </a:lnTo>
                    <a:lnTo>
                      <a:pt x="333331" y="382037"/>
                    </a:lnTo>
                    <a:lnTo>
                      <a:pt x="346763" y="384626"/>
                    </a:lnTo>
                    <a:lnTo>
                      <a:pt x="360193" y="387215"/>
                    </a:lnTo>
                    <a:lnTo>
                      <a:pt x="1848534" y="315209"/>
                    </a:lnTo>
                    <a:lnTo>
                      <a:pt x="1839312" y="309222"/>
                    </a:lnTo>
                    <a:lnTo>
                      <a:pt x="1839474" y="309222"/>
                    </a:lnTo>
                    <a:lnTo>
                      <a:pt x="1839474" y="309222"/>
                    </a:lnTo>
                    <a:lnTo>
                      <a:pt x="22330" y="3560"/>
                    </a:lnTo>
                    <a:lnTo>
                      <a:pt x="11004" y="161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F027A9D5-7734-4B64-B042-C00FEDF3F6F7}"/>
                  </a:ext>
                </a:extLst>
              </p:cNvPr>
              <p:cNvSpPr/>
              <p:nvPr/>
            </p:nvSpPr>
            <p:spPr>
              <a:xfrm>
                <a:off x="1068409" y="5209035"/>
                <a:ext cx="2677333" cy="876370"/>
              </a:xfrm>
              <a:custGeom>
                <a:avLst/>
                <a:gdLst>
                  <a:gd name="connsiteX0" fmla="*/ 14239 w 2677333"/>
                  <a:gd name="connsiteY0" fmla="*/ 868119 h 876370"/>
                  <a:gd name="connsiteX1" fmla="*/ 1805816 w 2677333"/>
                  <a:gd name="connsiteY1" fmla="*/ 99352 h 876370"/>
                  <a:gd name="connsiteX2" fmla="*/ 2658563 w 2677333"/>
                  <a:gd name="connsiteY2" fmla="*/ 5178 h 876370"/>
                  <a:gd name="connsiteX3" fmla="*/ 14239 w 2677333"/>
                  <a:gd name="connsiteY3" fmla="*/ 868119 h 876370"/>
                  <a:gd name="connsiteX4" fmla="*/ 14239 w 2677333"/>
                  <a:gd name="connsiteY4" fmla="*/ 868119 h 876370"/>
                  <a:gd name="connsiteX5" fmla="*/ 1813422 w 2677333"/>
                  <a:gd name="connsiteY5" fmla="*/ 88834 h 876370"/>
                  <a:gd name="connsiteX6" fmla="*/ 1793357 w 2677333"/>
                  <a:gd name="connsiteY6" fmla="*/ 97410 h 876370"/>
                  <a:gd name="connsiteX7" fmla="*/ 162 w 2677333"/>
                  <a:gd name="connsiteY7" fmla="*/ 864882 h 876370"/>
                  <a:gd name="connsiteX8" fmla="*/ 0 w 2677333"/>
                  <a:gd name="connsiteY8" fmla="*/ 864882 h 876370"/>
                  <a:gd name="connsiteX9" fmla="*/ 2266 w 2677333"/>
                  <a:gd name="connsiteY9" fmla="*/ 870708 h 876370"/>
                  <a:gd name="connsiteX10" fmla="*/ 4854 w 2677333"/>
                  <a:gd name="connsiteY10" fmla="*/ 876371 h 876370"/>
                  <a:gd name="connsiteX11" fmla="*/ 2655326 w 2677333"/>
                  <a:gd name="connsiteY11" fmla="*/ 12783 h 876370"/>
                  <a:gd name="connsiteX12" fmla="*/ 2677009 w 2677333"/>
                  <a:gd name="connsiteY12" fmla="*/ 0 h 876370"/>
                  <a:gd name="connsiteX13" fmla="*/ 2677171 w 2677333"/>
                  <a:gd name="connsiteY13" fmla="*/ 161 h 876370"/>
                  <a:gd name="connsiteX14" fmla="*/ 2677333 w 2677333"/>
                  <a:gd name="connsiteY14" fmla="*/ 161 h 876370"/>
                  <a:gd name="connsiteX15" fmla="*/ 1822159 w 2677333"/>
                  <a:gd name="connsiteY15" fmla="*/ 95954 h 876370"/>
                  <a:gd name="connsiteX16" fmla="*/ 1817790 w 2677333"/>
                  <a:gd name="connsiteY16" fmla="*/ 92394 h 876370"/>
                  <a:gd name="connsiteX17" fmla="*/ 1813422 w 2677333"/>
                  <a:gd name="connsiteY17" fmla="*/ 88834 h 876370"/>
                  <a:gd name="connsiteX18" fmla="*/ 1813422 w 2677333"/>
                  <a:gd name="connsiteY18" fmla="*/ 88834 h 876370"/>
                  <a:gd name="connsiteX19" fmla="*/ 1813422 w 2677333"/>
                  <a:gd name="connsiteY19" fmla="*/ 88834 h 876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77333" h="876370">
                    <a:moveTo>
                      <a:pt x="14239" y="868119"/>
                    </a:moveTo>
                    <a:lnTo>
                      <a:pt x="1805816" y="99352"/>
                    </a:lnTo>
                    <a:lnTo>
                      <a:pt x="2658563" y="5178"/>
                    </a:lnTo>
                    <a:lnTo>
                      <a:pt x="14239" y="868119"/>
                    </a:lnTo>
                    <a:lnTo>
                      <a:pt x="14239" y="868119"/>
                    </a:lnTo>
                    <a:close/>
                    <a:moveTo>
                      <a:pt x="1813422" y="88834"/>
                    </a:moveTo>
                    <a:lnTo>
                      <a:pt x="1793357" y="97410"/>
                    </a:lnTo>
                    <a:lnTo>
                      <a:pt x="162" y="864882"/>
                    </a:lnTo>
                    <a:lnTo>
                      <a:pt x="0" y="864882"/>
                    </a:lnTo>
                    <a:lnTo>
                      <a:pt x="2266" y="870708"/>
                    </a:lnTo>
                    <a:lnTo>
                      <a:pt x="4854" y="876371"/>
                    </a:lnTo>
                    <a:lnTo>
                      <a:pt x="2655326" y="12783"/>
                    </a:lnTo>
                    <a:lnTo>
                      <a:pt x="2677009" y="0"/>
                    </a:lnTo>
                    <a:lnTo>
                      <a:pt x="2677171" y="161"/>
                    </a:lnTo>
                    <a:lnTo>
                      <a:pt x="2677333" y="161"/>
                    </a:lnTo>
                    <a:lnTo>
                      <a:pt x="1822159" y="95954"/>
                    </a:lnTo>
                    <a:lnTo>
                      <a:pt x="1817790" y="92394"/>
                    </a:lnTo>
                    <a:lnTo>
                      <a:pt x="1813422" y="88834"/>
                    </a:lnTo>
                    <a:lnTo>
                      <a:pt x="1813422" y="88834"/>
                    </a:lnTo>
                    <a:lnTo>
                      <a:pt x="1813422" y="88834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5FE668FB-FBA7-4D7D-BCE1-F7EA8FF15017}"/>
                  </a:ext>
                </a:extLst>
              </p:cNvPr>
              <p:cNvSpPr/>
              <p:nvPr/>
            </p:nvSpPr>
            <p:spPr>
              <a:xfrm>
                <a:off x="3745581" y="5201753"/>
                <a:ext cx="2284130" cy="595304"/>
              </a:xfrm>
              <a:custGeom>
                <a:avLst/>
                <a:gdLst>
                  <a:gd name="connsiteX0" fmla="*/ 16019 w 2284130"/>
                  <a:gd name="connsiteY0" fmla="*/ 10356 h 595304"/>
                  <a:gd name="connsiteX1" fmla="*/ 1127017 w 2284130"/>
                  <a:gd name="connsiteY1" fmla="*/ 9870 h 595304"/>
                  <a:gd name="connsiteX2" fmla="*/ 2269568 w 2284130"/>
                  <a:gd name="connsiteY2" fmla="*/ 588185 h 595304"/>
                  <a:gd name="connsiteX3" fmla="*/ 16019 w 2284130"/>
                  <a:gd name="connsiteY3" fmla="*/ 10356 h 595304"/>
                  <a:gd name="connsiteX4" fmla="*/ 16019 w 2284130"/>
                  <a:gd name="connsiteY4" fmla="*/ 10356 h 595304"/>
                  <a:gd name="connsiteX5" fmla="*/ 1127178 w 2284130"/>
                  <a:gd name="connsiteY5" fmla="*/ 0 h 595304"/>
                  <a:gd name="connsiteX6" fmla="*/ 1113425 w 2284130"/>
                  <a:gd name="connsiteY6" fmla="*/ 8091 h 595304"/>
                  <a:gd name="connsiteX7" fmla="*/ 162 w 2284130"/>
                  <a:gd name="connsiteY7" fmla="*/ 7443 h 595304"/>
                  <a:gd name="connsiteX8" fmla="*/ 0 w 2284130"/>
                  <a:gd name="connsiteY8" fmla="*/ 7443 h 595304"/>
                  <a:gd name="connsiteX9" fmla="*/ 6634 w 2284130"/>
                  <a:gd name="connsiteY9" fmla="*/ 12783 h 595304"/>
                  <a:gd name="connsiteX10" fmla="*/ 13107 w 2284130"/>
                  <a:gd name="connsiteY10" fmla="*/ 18123 h 595304"/>
                  <a:gd name="connsiteX11" fmla="*/ 2271833 w 2284130"/>
                  <a:gd name="connsiteY11" fmla="*/ 595305 h 595304"/>
                  <a:gd name="connsiteX12" fmla="*/ 2271671 w 2284130"/>
                  <a:gd name="connsiteY12" fmla="*/ 595305 h 595304"/>
                  <a:gd name="connsiteX13" fmla="*/ 2277820 w 2284130"/>
                  <a:gd name="connsiteY13" fmla="*/ 589479 h 595304"/>
                  <a:gd name="connsiteX14" fmla="*/ 2284131 w 2284130"/>
                  <a:gd name="connsiteY14" fmla="*/ 583492 h 595304"/>
                  <a:gd name="connsiteX15" fmla="*/ 1140447 w 2284130"/>
                  <a:gd name="connsiteY15" fmla="*/ 6796 h 595304"/>
                  <a:gd name="connsiteX16" fmla="*/ 1133813 w 2284130"/>
                  <a:gd name="connsiteY16" fmla="*/ 3398 h 595304"/>
                  <a:gd name="connsiteX17" fmla="*/ 1127178 w 2284130"/>
                  <a:gd name="connsiteY17" fmla="*/ 0 h 595304"/>
                  <a:gd name="connsiteX18" fmla="*/ 1127178 w 2284130"/>
                  <a:gd name="connsiteY18" fmla="*/ 0 h 595304"/>
                  <a:gd name="connsiteX19" fmla="*/ 1127178 w 2284130"/>
                  <a:gd name="connsiteY19" fmla="*/ 0 h 595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4130" h="595304">
                    <a:moveTo>
                      <a:pt x="16019" y="10356"/>
                    </a:moveTo>
                    <a:lnTo>
                      <a:pt x="1127017" y="9870"/>
                    </a:lnTo>
                    <a:lnTo>
                      <a:pt x="2269568" y="588185"/>
                    </a:lnTo>
                    <a:lnTo>
                      <a:pt x="16019" y="10356"/>
                    </a:lnTo>
                    <a:lnTo>
                      <a:pt x="16019" y="10356"/>
                    </a:lnTo>
                    <a:close/>
                    <a:moveTo>
                      <a:pt x="1127178" y="0"/>
                    </a:moveTo>
                    <a:lnTo>
                      <a:pt x="1113425" y="8091"/>
                    </a:lnTo>
                    <a:lnTo>
                      <a:pt x="162" y="7443"/>
                    </a:lnTo>
                    <a:lnTo>
                      <a:pt x="0" y="7443"/>
                    </a:lnTo>
                    <a:lnTo>
                      <a:pt x="6634" y="12783"/>
                    </a:lnTo>
                    <a:lnTo>
                      <a:pt x="13107" y="18123"/>
                    </a:lnTo>
                    <a:lnTo>
                      <a:pt x="2271833" y="595305"/>
                    </a:lnTo>
                    <a:lnTo>
                      <a:pt x="2271671" y="595305"/>
                    </a:lnTo>
                    <a:lnTo>
                      <a:pt x="2277820" y="589479"/>
                    </a:lnTo>
                    <a:lnTo>
                      <a:pt x="2284131" y="583492"/>
                    </a:lnTo>
                    <a:lnTo>
                      <a:pt x="1140447" y="6796"/>
                    </a:lnTo>
                    <a:lnTo>
                      <a:pt x="1133813" y="3398"/>
                    </a:lnTo>
                    <a:lnTo>
                      <a:pt x="1127178" y="0"/>
                    </a:lnTo>
                    <a:lnTo>
                      <a:pt x="1127178" y="0"/>
                    </a:lnTo>
                    <a:lnTo>
                      <a:pt x="1127178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48829BCF-F0B0-4F3C-8C94-75D4C34C2B53}"/>
                  </a:ext>
                </a:extLst>
              </p:cNvPr>
              <p:cNvSpPr/>
              <p:nvPr/>
            </p:nvSpPr>
            <p:spPr>
              <a:xfrm>
                <a:off x="6017251" y="5238646"/>
                <a:ext cx="2494809" cy="558573"/>
              </a:xfrm>
              <a:custGeom>
                <a:avLst/>
                <a:gdLst>
                  <a:gd name="connsiteX0" fmla="*/ 29774 w 2494809"/>
                  <a:gd name="connsiteY0" fmla="*/ 549350 h 558573"/>
                  <a:gd name="connsiteX1" fmla="*/ 823783 w 2494809"/>
                  <a:gd name="connsiteY1" fmla="*/ 494010 h 558573"/>
                  <a:gd name="connsiteX2" fmla="*/ 2483322 w 2494809"/>
                  <a:gd name="connsiteY2" fmla="*/ 4045 h 558573"/>
                  <a:gd name="connsiteX3" fmla="*/ 29774 w 2494809"/>
                  <a:gd name="connsiteY3" fmla="*/ 549350 h 558573"/>
                  <a:gd name="connsiteX4" fmla="*/ 29774 w 2494809"/>
                  <a:gd name="connsiteY4" fmla="*/ 549350 h 558573"/>
                  <a:gd name="connsiteX5" fmla="*/ 817472 w 2494809"/>
                  <a:gd name="connsiteY5" fmla="*/ 484787 h 558573"/>
                  <a:gd name="connsiteX6" fmla="*/ 809381 w 2494809"/>
                  <a:gd name="connsiteY6" fmla="*/ 492392 h 558573"/>
                  <a:gd name="connsiteX7" fmla="*/ 12460 w 2494809"/>
                  <a:gd name="connsiteY7" fmla="*/ 546761 h 558573"/>
                  <a:gd name="connsiteX8" fmla="*/ 6149 w 2494809"/>
                  <a:gd name="connsiteY8" fmla="*/ 552748 h 558573"/>
                  <a:gd name="connsiteX9" fmla="*/ 0 w 2494809"/>
                  <a:gd name="connsiteY9" fmla="*/ 558573 h 558573"/>
                  <a:gd name="connsiteX10" fmla="*/ 162 w 2494809"/>
                  <a:gd name="connsiteY10" fmla="*/ 558573 h 558573"/>
                  <a:gd name="connsiteX11" fmla="*/ 12784 w 2494809"/>
                  <a:gd name="connsiteY11" fmla="*/ 546761 h 558573"/>
                  <a:gd name="connsiteX12" fmla="*/ 22492 w 2494809"/>
                  <a:gd name="connsiteY12" fmla="*/ 551777 h 558573"/>
                  <a:gd name="connsiteX13" fmla="*/ 32201 w 2494809"/>
                  <a:gd name="connsiteY13" fmla="*/ 556631 h 558573"/>
                  <a:gd name="connsiteX14" fmla="*/ 2490280 w 2494809"/>
                  <a:gd name="connsiteY14" fmla="*/ 10842 h 558573"/>
                  <a:gd name="connsiteX15" fmla="*/ 2490118 w 2494809"/>
                  <a:gd name="connsiteY15" fmla="*/ 10842 h 558573"/>
                  <a:gd name="connsiteX16" fmla="*/ 2490926 w 2494809"/>
                  <a:gd name="connsiteY16" fmla="*/ 9061 h 558573"/>
                  <a:gd name="connsiteX17" fmla="*/ 2494810 w 2494809"/>
                  <a:gd name="connsiteY17" fmla="*/ 0 h 558573"/>
                  <a:gd name="connsiteX18" fmla="*/ 834786 w 2494809"/>
                  <a:gd name="connsiteY18" fmla="*/ 491098 h 558573"/>
                  <a:gd name="connsiteX19" fmla="*/ 826209 w 2494809"/>
                  <a:gd name="connsiteY19" fmla="*/ 488024 h 558573"/>
                  <a:gd name="connsiteX20" fmla="*/ 817472 w 2494809"/>
                  <a:gd name="connsiteY20" fmla="*/ 484787 h 558573"/>
                  <a:gd name="connsiteX21" fmla="*/ 817472 w 2494809"/>
                  <a:gd name="connsiteY21" fmla="*/ 484787 h 558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494809" h="558573">
                    <a:moveTo>
                      <a:pt x="29774" y="549350"/>
                    </a:moveTo>
                    <a:lnTo>
                      <a:pt x="823783" y="494010"/>
                    </a:lnTo>
                    <a:lnTo>
                      <a:pt x="2483322" y="4045"/>
                    </a:lnTo>
                    <a:lnTo>
                      <a:pt x="29774" y="549350"/>
                    </a:lnTo>
                    <a:lnTo>
                      <a:pt x="29774" y="549350"/>
                    </a:lnTo>
                    <a:close/>
                    <a:moveTo>
                      <a:pt x="817472" y="484787"/>
                    </a:moveTo>
                    <a:lnTo>
                      <a:pt x="809381" y="492392"/>
                    </a:lnTo>
                    <a:lnTo>
                      <a:pt x="12460" y="546761"/>
                    </a:lnTo>
                    <a:lnTo>
                      <a:pt x="6149" y="552748"/>
                    </a:lnTo>
                    <a:lnTo>
                      <a:pt x="0" y="558573"/>
                    </a:lnTo>
                    <a:lnTo>
                      <a:pt x="162" y="558573"/>
                    </a:lnTo>
                    <a:lnTo>
                      <a:pt x="12784" y="546761"/>
                    </a:lnTo>
                    <a:lnTo>
                      <a:pt x="22492" y="551777"/>
                    </a:lnTo>
                    <a:lnTo>
                      <a:pt x="32201" y="556631"/>
                    </a:lnTo>
                    <a:lnTo>
                      <a:pt x="2490280" y="10842"/>
                    </a:lnTo>
                    <a:lnTo>
                      <a:pt x="2490118" y="10842"/>
                    </a:lnTo>
                    <a:lnTo>
                      <a:pt x="2490926" y="9061"/>
                    </a:lnTo>
                    <a:lnTo>
                      <a:pt x="2494810" y="0"/>
                    </a:lnTo>
                    <a:lnTo>
                      <a:pt x="834786" y="491098"/>
                    </a:lnTo>
                    <a:lnTo>
                      <a:pt x="826209" y="488024"/>
                    </a:lnTo>
                    <a:lnTo>
                      <a:pt x="817472" y="484787"/>
                    </a:lnTo>
                    <a:lnTo>
                      <a:pt x="817472" y="484787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6A25D486-5A45-483F-BD61-9886C0F81946}"/>
                  </a:ext>
                </a:extLst>
              </p:cNvPr>
              <p:cNvSpPr/>
              <p:nvPr/>
            </p:nvSpPr>
            <p:spPr>
              <a:xfrm>
                <a:off x="8507532" y="5025702"/>
                <a:ext cx="1822966" cy="519576"/>
              </a:xfrm>
              <a:custGeom>
                <a:avLst/>
                <a:gdLst>
                  <a:gd name="connsiteX0" fmla="*/ 808 w 1822966"/>
                  <a:gd name="connsiteY0" fmla="*/ 221843 h 519576"/>
                  <a:gd name="connsiteX1" fmla="*/ 0 w 1822966"/>
                  <a:gd name="connsiteY1" fmla="*/ 223624 h 519576"/>
                  <a:gd name="connsiteX2" fmla="*/ 160 w 1822966"/>
                  <a:gd name="connsiteY2" fmla="*/ 223624 h 519576"/>
                  <a:gd name="connsiteX3" fmla="*/ 808 w 1822966"/>
                  <a:gd name="connsiteY3" fmla="*/ 221843 h 519576"/>
                  <a:gd name="connsiteX4" fmla="*/ 808 w 1822966"/>
                  <a:gd name="connsiteY4" fmla="*/ 221843 h 519576"/>
                  <a:gd name="connsiteX5" fmla="*/ 22976 w 1822966"/>
                  <a:gd name="connsiteY5" fmla="*/ 215210 h 519576"/>
                  <a:gd name="connsiteX6" fmla="*/ 26535 w 1822966"/>
                  <a:gd name="connsiteY6" fmla="*/ 8576 h 519576"/>
                  <a:gd name="connsiteX7" fmla="*/ 1812127 w 1822966"/>
                  <a:gd name="connsiteY7" fmla="*/ 513266 h 519576"/>
                  <a:gd name="connsiteX8" fmla="*/ 22976 w 1822966"/>
                  <a:gd name="connsiteY8" fmla="*/ 215210 h 519576"/>
                  <a:gd name="connsiteX9" fmla="*/ 22976 w 1822966"/>
                  <a:gd name="connsiteY9" fmla="*/ 215210 h 519576"/>
                  <a:gd name="connsiteX10" fmla="*/ 14561 w 1822966"/>
                  <a:gd name="connsiteY10" fmla="*/ 0 h 519576"/>
                  <a:gd name="connsiteX11" fmla="*/ 14561 w 1822966"/>
                  <a:gd name="connsiteY11" fmla="*/ 0 h 519576"/>
                  <a:gd name="connsiteX12" fmla="*/ 11974 w 1822966"/>
                  <a:gd name="connsiteY12" fmla="*/ 5987 h 519576"/>
                  <a:gd name="connsiteX13" fmla="*/ 11488 w 1822966"/>
                  <a:gd name="connsiteY13" fmla="*/ 7120 h 519576"/>
                  <a:gd name="connsiteX14" fmla="*/ 4853 w 1822966"/>
                  <a:gd name="connsiteY14" fmla="*/ 212782 h 519576"/>
                  <a:gd name="connsiteX15" fmla="*/ 17313 w 1822966"/>
                  <a:gd name="connsiteY15" fmla="*/ 217313 h 519576"/>
                  <a:gd name="connsiteX16" fmla="*/ 29773 w 1822966"/>
                  <a:gd name="connsiteY16" fmla="*/ 221843 h 519576"/>
                  <a:gd name="connsiteX17" fmla="*/ 1822967 w 1822966"/>
                  <a:gd name="connsiteY17" fmla="*/ 519577 h 519576"/>
                  <a:gd name="connsiteX18" fmla="*/ 1822805 w 1822966"/>
                  <a:gd name="connsiteY18" fmla="*/ 519577 h 519576"/>
                  <a:gd name="connsiteX19" fmla="*/ 1822481 w 1822966"/>
                  <a:gd name="connsiteY19" fmla="*/ 517797 h 519576"/>
                  <a:gd name="connsiteX20" fmla="*/ 1820701 w 1822966"/>
                  <a:gd name="connsiteY20" fmla="*/ 509383 h 519576"/>
                  <a:gd name="connsiteX21" fmla="*/ 35436 w 1822966"/>
                  <a:gd name="connsiteY21" fmla="*/ 5825 h 519576"/>
                  <a:gd name="connsiteX22" fmla="*/ 25080 w 1822966"/>
                  <a:gd name="connsiteY22" fmla="*/ 2912 h 519576"/>
                  <a:gd name="connsiteX23" fmla="*/ 14723 w 1822966"/>
                  <a:gd name="connsiteY23" fmla="*/ 0 h 519576"/>
                  <a:gd name="connsiteX24" fmla="*/ 14561 w 1822966"/>
                  <a:gd name="connsiteY24" fmla="*/ 0 h 519576"/>
                  <a:gd name="connsiteX25" fmla="*/ 14561 w 1822966"/>
                  <a:gd name="connsiteY25" fmla="*/ 0 h 519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822966" h="519576">
                    <a:moveTo>
                      <a:pt x="808" y="221843"/>
                    </a:moveTo>
                    <a:lnTo>
                      <a:pt x="0" y="223624"/>
                    </a:lnTo>
                    <a:lnTo>
                      <a:pt x="160" y="223624"/>
                    </a:lnTo>
                    <a:lnTo>
                      <a:pt x="808" y="221843"/>
                    </a:lnTo>
                    <a:lnTo>
                      <a:pt x="808" y="221843"/>
                    </a:lnTo>
                    <a:close/>
                    <a:moveTo>
                      <a:pt x="22976" y="215210"/>
                    </a:moveTo>
                    <a:lnTo>
                      <a:pt x="26535" y="8576"/>
                    </a:lnTo>
                    <a:lnTo>
                      <a:pt x="1812127" y="513266"/>
                    </a:lnTo>
                    <a:lnTo>
                      <a:pt x="22976" y="215210"/>
                    </a:lnTo>
                    <a:lnTo>
                      <a:pt x="22976" y="215210"/>
                    </a:lnTo>
                    <a:close/>
                    <a:moveTo>
                      <a:pt x="14561" y="0"/>
                    </a:moveTo>
                    <a:lnTo>
                      <a:pt x="14561" y="0"/>
                    </a:lnTo>
                    <a:lnTo>
                      <a:pt x="11974" y="5987"/>
                    </a:lnTo>
                    <a:lnTo>
                      <a:pt x="11488" y="7120"/>
                    </a:lnTo>
                    <a:lnTo>
                      <a:pt x="4853" y="212782"/>
                    </a:lnTo>
                    <a:lnTo>
                      <a:pt x="17313" y="217313"/>
                    </a:lnTo>
                    <a:lnTo>
                      <a:pt x="29773" y="221843"/>
                    </a:lnTo>
                    <a:lnTo>
                      <a:pt x="1822967" y="519577"/>
                    </a:lnTo>
                    <a:lnTo>
                      <a:pt x="1822805" y="519577"/>
                    </a:lnTo>
                    <a:lnTo>
                      <a:pt x="1822481" y="517797"/>
                    </a:lnTo>
                    <a:lnTo>
                      <a:pt x="1820701" y="509383"/>
                    </a:lnTo>
                    <a:lnTo>
                      <a:pt x="35436" y="5825"/>
                    </a:lnTo>
                    <a:lnTo>
                      <a:pt x="25080" y="2912"/>
                    </a:lnTo>
                    <a:lnTo>
                      <a:pt x="14723" y="0"/>
                    </a:lnTo>
                    <a:lnTo>
                      <a:pt x="14561" y="0"/>
                    </a:lnTo>
                    <a:lnTo>
                      <a:pt x="14561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AD41967B-C172-48A5-8E42-4275369870DA}"/>
                  </a:ext>
                </a:extLst>
              </p:cNvPr>
              <p:cNvSpPr/>
              <p:nvPr/>
            </p:nvSpPr>
            <p:spPr>
              <a:xfrm>
                <a:off x="9993608" y="5421979"/>
                <a:ext cx="2283969" cy="123300"/>
              </a:xfrm>
              <a:custGeom>
                <a:avLst/>
                <a:gdLst>
                  <a:gd name="connsiteX0" fmla="*/ 336567 w 2283969"/>
                  <a:gd name="connsiteY0" fmla="*/ 121521 h 123300"/>
                  <a:gd name="connsiteX1" fmla="*/ 336891 w 2283969"/>
                  <a:gd name="connsiteY1" fmla="*/ 123301 h 123300"/>
                  <a:gd name="connsiteX2" fmla="*/ 337053 w 2283969"/>
                  <a:gd name="connsiteY2" fmla="*/ 123301 h 123300"/>
                  <a:gd name="connsiteX3" fmla="*/ 336567 w 2283969"/>
                  <a:gd name="connsiteY3" fmla="*/ 121521 h 123300"/>
                  <a:gd name="connsiteX4" fmla="*/ 336567 w 2283969"/>
                  <a:gd name="connsiteY4" fmla="*/ 121521 h 123300"/>
                  <a:gd name="connsiteX5" fmla="*/ 354044 w 2283969"/>
                  <a:gd name="connsiteY5" fmla="*/ 115534 h 123300"/>
                  <a:gd name="connsiteX6" fmla="*/ 17151 w 2283969"/>
                  <a:gd name="connsiteY6" fmla="*/ 36246 h 123300"/>
                  <a:gd name="connsiteX7" fmla="*/ 2269568 w 2283969"/>
                  <a:gd name="connsiteY7" fmla="*/ 4045 h 123300"/>
                  <a:gd name="connsiteX8" fmla="*/ 354044 w 2283969"/>
                  <a:gd name="connsiteY8" fmla="*/ 115534 h 123300"/>
                  <a:gd name="connsiteX9" fmla="*/ 354044 w 2283969"/>
                  <a:gd name="connsiteY9" fmla="*/ 115534 h 123300"/>
                  <a:gd name="connsiteX10" fmla="*/ 0 w 2283969"/>
                  <a:gd name="connsiteY10" fmla="*/ 27994 h 123300"/>
                  <a:gd name="connsiteX11" fmla="*/ 1294 w 2283969"/>
                  <a:gd name="connsiteY11" fmla="*/ 33495 h 123300"/>
                  <a:gd name="connsiteX12" fmla="*/ 1618 w 2283969"/>
                  <a:gd name="connsiteY12" fmla="*/ 34628 h 123300"/>
                  <a:gd name="connsiteX13" fmla="*/ 335111 w 2283969"/>
                  <a:gd name="connsiteY13" fmla="*/ 113107 h 123300"/>
                  <a:gd name="connsiteX14" fmla="*/ 349998 w 2283969"/>
                  <a:gd name="connsiteY14" fmla="*/ 117313 h 123300"/>
                  <a:gd name="connsiteX15" fmla="*/ 365046 w 2283969"/>
                  <a:gd name="connsiteY15" fmla="*/ 121521 h 123300"/>
                  <a:gd name="connsiteX16" fmla="*/ 2283970 w 2283969"/>
                  <a:gd name="connsiteY16" fmla="*/ 9547 h 123300"/>
                  <a:gd name="connsiteX17" fmla="*/ 2283808 w 2283969"/>
                  <a:gd name="connsiteY17" fmla="*/ 9547 h 123300"/>
                  <a:gd name="connsiteX18" fmla="*/ 2282512 w 2283969"/>
                  <a:gd name="connsiteY18" fmla="*/ 7929 h 123300"/>
                  <a:gd name="connsiteX19" fmla="*/ 2275555 w 2283969"/>
                  <a:gd name="connsiteY19" fmla="*/ 0 h 123300"/>
                  <a:gd name="connsiteX20" fmla="*/ 2275879 w 2283969"/>
                  <a:gd name="connsiteY20" fmla="*/ 0 h 123300"/>
                  <a:gd name="connsiteX21" fmla="*/ 2275879 w 2283969"/>
                  <a:gd name="connsiteY21" fmla="*/ 0 h 123300"/>
                  <a:gd name="connsiteX22" fmla="*/ 24272 w 2283969"/>
                  <a:gd name="connsiteY22" fmla="*/ 33334 h 123300"/>
                  <a:gd name="connsiteX23" fmla="*/ 12298 w 2283969"/>
                  <a:gd name="connsiteY23" fmla="*/ 30583 h 123300"/>
                  <a:gd name="connsiteX24" fmla="*/ 324 w 2283969"/>
                  <a:gd name="connsiteY24" fmla="*/ 27832 h 123300"/>
                  <a:gd name="connsiteX25" fmla="*/ 0 w 2283969"/>
                  <a:gd name="connsiteY25" fmla="*/ 27994 h 123300"/>
                  <a:gd name="connsiteX26" fmla="*/ 0 w 2283969"/>
                  <a:gd name="connsiteY26" fmla="*/ 27994 h 12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283969" h="123300">
                    <a:moveTo>
                      <a:pt x="336567" y="121521"/>
                    </a:moveTo>
                    <a:lnTo>
                      <a:pt x="336891" y="123301"/>
                    </a:lnTo>
                    <a:lnTo>
                      <a:pt x="337053" y="123301"/>
                    </a:lnTo>
                    <a:lnTo>
                      <a:pt x="336567" y="121521"/>
                    </a:lnTo>
                    <a:lnTo>
                      <a:pt x="336567" y="121521"/>
                    </a:lnTo>
                    <a:close/>
                    <a:moveTo>
                      <a:pt x="354044" y="115534"/>
                    </a:moveTo>
                    <a:lnTo>
                      <a:pt x="17151" y="36246"/>
                    </a:lnTo>
                    <a:lnTo>
                      <a:pt x="2269568" y="4045"/>
                    </a:lnTo>
                    <a:lnTo>
                      <a:pt x="354044" y="115534"/>
                    </a:lnTo>
                    <a:lnTo>
                      <a:pt x="354044" y="115534"/>
                    </a:lnTo>
                    <a:close/>
                    <a:moveTo>
                      <a:pt x="0" y="27994"/>
                    </a:moveTo>
                    <a:lnTo>
                      <a:pt x="1294" y="33495"/>
                    </a:lnTo>
                    <a:lnTo>
                      <a:pt x="1618" y="34628"/>
                    </a:lnTo>
                    <a:lnTo>
                      <a:pt x="335111" y="113107"/>
                    </a:lnTo>
                    <a:lnTo>
                      <a:pt x="349998" y="117313"/>
                    </a:lnTo>
                    <a:lnTo>
                      <a:pt x="365046" y="121521"/>
                    </a:lnTo>
                    <a:lnTo>
                      <a:pt x="2283970" y="9547"/>
                    </a:lnTo>
                    <a:lnTo>
                      <a:pt x="2283808" y="9547"/>
                    </a:lnTo>
                    <a:lnTo>
                      <a:pt x="2282512" y="7929"/>
                    </a:lnTo>
                    <a:lnTo>
                      <a:pt x="2275555" y="0"/>
                    </a:lnTo>
                    <a:lnTo>
                      <a:pt x="2275879" y="0"/>
                    </a:lnTo>
                    <a:lnTo>
                      <a:pt x="2275879" y="0"/>
                    </a:lnTo>
                    <a:lnTo>
                      <a:pt x="24272" y="33334"/>
                    </a:lnTo>
                    <a:lnTo>
                      <a:pt x="12298" y="30583"/>
                    </a:lnTo>
                    <a:lnTo>
                      <a:pt x="324" y="27832"/>
                    </a:lnTo>
                    <a:lnTo>
                      <a:pt x="0" y="27994"/>
                    </a:lnTo>
                    <a:lnTo>
                      <a:pt x="0" y="27994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756480B5-C298-4B73-BF53-7E0003D26D5B}"/>
                  </a:ext>
                </a:extLst>
              </p:cNvPr>
              <p:cNvSpPr/>
              <p:nvPr/>
            </p:nvSpPr>
            <p:spPr>
              <a:xfrm>
                <a:off x="11786156" y="4868260"/>
                <a:ext cx="2315684" cy="563427"/>
              </a:xfrm>
              <a:custGeom>
                <a:avLst/>
                <a:gdLst>
                  <a:gd name="connsiteX0" fmla="*/ 489802 w 2315684"/>
                  <a:gd name="connsiteY0" fmla="*/ 561810 h 563427"/>
                  <a:gd name="connsiteX1" fmla="*/ 491097 w 2315684"/>
                  <a:gd name="connsiteY1" fmla="*/ 563428 h 563427"/>
                  <a:gd name="connsiteX2" fmla="*/ 491259 w 2315684"/>
                  <a:gd name="connsiteY2" fmla="*/ 563428 h 563427"/>
                  <a:gd name="connsiteX3" fmla="*/ 489802 w 2315684"/>
                  <a:gd name="connsiteY3" fmla="*/ 561810 h 563427"/>
                  <a:gd name="connsiteX4" fmla="*/ 489802 w 2315684"/>
                  <a:gd name="connsiteY4" fmla="*/ 561810 h 563427"/>
                  <a:gd name="connsiteX5" fmla="*/ 503557 w 2315684"/>
                  <a:gd name="connsiteY5" fmla="*/ 556147 h 563427"/>
                  <a:gd name="connsiteX6" fmla="*/ 21682 w 2315684"/>
                  <a:gd name="connsiteY6" fmla="*/ 7767 h 563427"/>
                  <a:gd name="connsiteX7" fmla="*/ 2299017 w 2315684"/>
                  <a:gd name="connsiteY7" fmla="*/ 451616 h 563427"/>
                  <a:gd name="connsiteX8" fmla="*/ 503557 w 2315684"/>
                  <a:gd name="connsiteY8" fmla="*/ 556147 h 563427"/>
                  <a:gd name="connsiteX9" fmla="*/ 503557 w 2315684"/>
                  <a:gd name="connsiteY9" fmla="*/ 556147 h 563427"/>
                  <a:gd name="connsiteX10" fmla="*/ 0 w 2315684"/>
                  <a:gd name="connsiteY10" fmla="*/ 0 h 563427"/>
                  <a:gd name="connsiteX11" fmla="*/ 5501 w 2315684"/>
                  <a:gd name="connsiteY11" fmla="*/ 6311 h 563427"/>
                  <a:gd name="connsiteX12" fmla="*/ 483169 w 2315684"/>
                  <a:gd name="connsiteY12" fmla="*/ 554043 h 563427"/>
                  <a:gd name="connsiteX13" fmla="*/ 483169 w 2315684"/>
                  <a:gd name="connsiteY13" fmla="*/ 554043 h 563427"/>
                  <a:gd name="connsiteX14" fmla="*/ 500158 w 2315684"/>
                  <a:gd name="connsiteY14" fmla="*/ 558088 h 563427"/>
                  <a:gd name="connsiteX15" fmla="*/ 517149 w 2315684"/>
                  <a:gd name="connsiteY15" fmla="*/ 561972 h 563427"/>
                  <a:gd name="connsiteX16" fmla="*/ 2315684 w 2315684"/>
                  <a:gd name="connsiteY16" fmla="*/ 456956 h 563427"/>
                  <a:gd name="connsiteX17" fmla="*/ 2302091 w 2315684"/>
                  <a:gd name="connsiteY17" fmla="*/ 448056 h 563427"/>
                  <a:gd name="connsiteX18" fmla="*/ 2302414 w 2315684"/>
                  <a:gd name="connsiteY18" fmla="*/ 448056 h 563427"/>
                  <a:gd name="connsiteX19" fmla="*/ 2302414 w 2315684"/>
                  <a:gd name="connsiteY19" fmla="*/ 448056 h 563427"/>
                  <a:gd name="connsiteX20" fmla="*/ 26859 w 2315684"/>
                  <a:gd name="connsiteY20" fmla="*/ 5178 h 563427"/>
                  <a:gd name="connsiteX21" fmla="*/ 13430 w 2315684"/>
                  <a:gd name="connsiteY21" fmla="*/ 2589 h 563427"/>
                  <a:gd name="connsiteX22" fmla="*/ 0 w 2315684"/>
                  <a:gd name="connsiteY22" fmla="*/ 0 h 563427"/>
                  <a:gd name="connsiteX23" fmla="*/ 0 w 2315684"/>
                  <a:gd name="connsiteY23" fmla="*/ 0 h 563427"/>
                  <a:gd name="connsiteX24" fmla="*/ 0 w 2315684"/>
                  <a:gd name="connsiteY24" fmla="*/ 0 h 56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5684" h="563427">
                    <a:moveTo>
                      <a:pt x="489802" y="561810"/>
                    </a:moveTo>
                    <a:lnTo>
                      <a:pt x="491097" y="563428"/>
                    </a:lnTo>
                    <a:lnTo>
                      <a:pt x="491259" y="563428"/>
                    </a:lnTo>
                    <a:lnTo>
                      <a:pt x="489802" y="561810"/>
                    </a:lnTo>
                    <a:lnTo>
                      <a:pt x="489802" y="561810"/>
                    </a:lnTo>
                    <a:close/>
                    <a:moveTo>
                      <a:pt x="503557" y="556147"/>
                    </a:moveTo>
                    <a:lnTo>
                      <a:pt x="21682" y="7767"/>
                    </a:lnTo>
                    <a:lnTo>
                      <a:pt x="2299017" y="451616"/>
                    </a:lnTo>
                    <a:lnTo>
                      <a:pt x="503557" y="556147"/>
                    </a:lnTo>
                    <a:lnTo>
                      <a:pt x="503557" y="556147"/>
                    </a:lnTo>
                    <a:close/>
                    <a:moveTo>
                      <a:pt x="0" y="0"/>
                    </a:moveTo>
                    <a:lnTo>
                      <a:pt x="5501" y="6311"/>
                    </a:lnTo>
                    <a:lnTo>
                      <a:pt x="483169" y="554043"/>
                    </a:lnTo>
                    <a:lnTo>
                      <a:pt x="483169" y="554043"/>
                    </a:lnTo>
                    <a:lnTo>
                      <a:pt x="500158" y="558088"/>
                    </a:lnTo>
                    <a:lnTo>
                      <a:pt x="517149" y="561972"/>
                    </a:lnTo>
                    <a:lnTo>
                      <a:pt x="2315684" y="456956"/>
                    </a:lnTo>
                    <a:lnTo>
                      <a:pt x="2302091" y="448056"/>
                    </a:lnTo>
                    <a:lnTo>
                      <a:pt x="2302414" y="448056"/>
                    </a:lnTo>
                    <a:lnTo>
                      <a:pt x="2302414" y="448056"/>
                    </a:lnTo>
                    <a:lnTo>
                      <a:pt x="26859" y="5178"/>
                    </a:lnTo>
                    <a:lnTo>
                      <a:pt x="13430" y="258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106" name="任意多边形: 形状 105">
                <a:extLst>
                  <a:ext uri="{FF2B5EF4-FFF2-40B4-BE49-F238E27FC236}">
                    <a16:creationId xmlns:a16="http://schemas.microsoft.com/office/drawing/2014/main" id="{B6233CA8-04E1-4403-8BE3-781BB704C28D}"/>
                  </a:ext>
                </a:extLst>
              </p:cNvPr>
              <p:cNvSpPr/>
              <p:nvPr/>
            </p:nvSpPr>
            <p:spPr>
              <a:xfrm>
                <a:off x="10328395" y="5535085"/>
                <a:ext cx="2718271" cy="778474"/>
              </a:xfrm>
              <a:custGeom>
                <a:avLst/>
                <a:gdLst>
                  <a:gd name="connsiteX0" fmla="*/ 551939 w 2718271"/>
                  <a:gd name="connsiteY0" fmla="*/ 331228 h 778474"/>
                  <a:gd name="connsiteX1" fmla="*/ 553235 w 2718271"/>
                  <a:gd name="connsiteY1" fmla="*/ 339319 h 778474"/>
                  <a:gd name="connsiteX2" fmla="*/ 553720 w 2718271"/>
                  <a:gd name="connsiteY2" fmla="*/ 339319 h 778474"/>
                  <a:gd name="connsiteX3" fmla="*/ 551939 w 2718271"/>
                  <a:gd name="connsiteY3" fmla="*/ 331228 h 778474"/>
                  <a:gd name="connsiteX4" fmla="*/ 551939 w 2718271"/>
                  <a:gd name="connsiteY4" fmla="*/ 331228 h 778474"/>
                  <a:gd name="connsiteX5" fmla="*/ 575079 w 2718271"/>
                  <a:gd name="connsiteY5" fmla="*/ 326212 h 778474"/>
                  <a:gd name="connsiteX6" fmla="*/ 21522 w 2718271"/>
                  <a:gd name="connsiteY6" fmla="*/ 12459 h 778474"/>
                  <a:gd name="connsiteX7" fmla="*/ 2697723 w 2718271"/>
                  <a:gd name="connsiteY7" fmla="*/ 768928 h 778474"/>
                  <a:gd name="connsiteX8" fmla="*/ 575079 w 2718271"/>
                  <a:gd name="connsiteY8" fmla="*/ 326212 h 778474"/>
                  <a:gd name="connsiteX9" fmla="*/ 575079 w 2718271"/>
                  <a:gd name="connsiteY9" fmla="*/ 326212 h 778474"/>
                  <a:gd name="connsiteX10" fmla="*/ 0 w 2718271"/>
                  <a:gd name="connsiteY10" fmla="*/ 0 h 778474"/>
                  <a:gd name="connsiteX11" fmla="*/ 0 w 2718271"/>
                  <a:gd name="connsiteY11" fmla="*/ 0 h 778474"/>
                  <a:gd name="connsiteX12" fmla="*/ 1942 w 2718271"/>
                  <a:gd name="connsiteY12" fmla="*/ 8414 h 778474"/>
                  <a:gd name="connsiteX13" fmla="*/ 2266 w 2718271"/>
                  <a:gd name="connsiteY13" fmla="*/ 10194 h 778474"/>
                  <a:gd name="connsiteX14" fmla="*/ 550159 w 2718271"/>
                  <a:gd name="connsiteY14" fmla="*/ 322328 h 778474"/>
                  <a:gd name="connsiteX15" fmla="*/ 569902 w 2718271"/>
                  <a:gd name="connsiteY15" fmla="*/ 329448 h 778474"/>
                  <a:gd name="connsiteX16" fmla="*/ 589804 w 2718271"/>
                  <a:gd name="connsiteY16" fmla="*/ 336730 h 778474"/>
                  <a:gd name="connsiteX17" fmla="*/ 2718271 w 2718271"/>
                  <a:gd name="connsiteY17" fmla="*/ 778475 h 778474"/>
                  <a:gd name="connsiteX18" fmla="*/ 2717949 w 2718271"/>
                  <a:gd name="connsiteY18" fmla="*/ 778475 h 778474"/>
                  <a:gd name="connsiteX19" fmla="*/ 2711960 w 2718271"/>
                  <a:gd name="connsiteY19" fmla="*/ 771032 h 778474"/>
                  <a:gd name="connsiteX20" fmla="*/ 2704842 w 2718271"/>
                  <a:gd name="connsiteY20" fmla="*/ 762779 h 778474"/>
                  <a:gd name="connsiteX21" fmla="*/ 2704842 w 2718271"/>
                  <a:gd name="connsiteY21" fmla="*/ 762779 h 778474"/>
                  <a:gd name="connsiteX22" fmla="*/ 2704680 w 2718271"/>
                  <a:gd name="connsiteY22" fmla="*/ 762618 h 778474"/>
                  <a:gd name="connsiteX23" fmla="*/ 30097 w 2718271"/>
                  <a:gd name="connsiteY23" fmla="*/ 8576 h 778474"/>
                  <a:gd name="connsiteX24" fmla="*/ 15049 w 2718271"/>
                  <a:gd name="connsiteY24" fmla="*/ 4369 h 778474"/>
                  <a:gd name="connsiteX25" fmla="*/ 162 w 2718271"/>
                  <a:gd name="connsiteY25" fmla="*/ 161 h 778474"/>
                  <a:gd name="connsiteX26" fmla="*/ 0 w 2718271"/>
                  <a:gd name="connsiteY26" fmla="*/ 0 h 778474"/>
                  <a:gd name="connsiteX27" fmla="*/ 0 w 2718271"/>
                  <a:gd name="connsiteY27" fmla="*/ 0 h 778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718271" h="778474">
                    <a:moveTo>
                      <a:pt x="551939" y="331228"/>
                    </a:moveTo>
                    <a:lnTo>
                      <a:pt x="553235" y="339319"/>
                    </a:lnTo>
                    <a:lnTo>
                      <a:pt x="553720" y="339319"/>
                    </a:lnTo>
                    <a:lnTo>
                      <a:pt x="551939" y="331228"/>
                    </a:lnTo>
                    <a:lnTo>
                      <a:pt x="551939" y="331228"/>
                    </a:lnTo>
                    <a:close/>
                    <a:moveTo>
                      <a:pt x="575079" y="326212"/>
                    </a:moveTo>
                    <a:lnTo>
                      <a:pt x="21522" y="12459"/>
                    </a:lnTo>
                    <a:lnTo>
                      <a:pt x="2697723" y="768928"/>
                    </a:lnTo>
                    <a:lnTo>
                      <a:pt x="575079" y="326212"/>
                    </a:lnTo>
                    <a:lnTo>
                      <a:pt x="575079" y="326212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1942" y="8414"/>
                    </a:lnTo>
                    <a:lnTo>
                      <a:pt x="2266" y="10194"/>
                    </a:lnTo>
                    <a:lnTo>
                      <a:pt x="550159" y="322328"/>
                    </a:lnTo>
                    <a:lnTo>
                      <a:pt x="569902" y="329448"/>
                    </a:lnTo>
                    <a:lnTo>
                      <a:pt x="589804" y="336730"/>
                    </a:lnTo>
                    <a:lnTo>
                      <a:pt x="2718271" y="778475"/>
                    </a:lnTo>
                    <a:lnTo>
                      <a:pt x="2717949" y="778475"/>
                    </a:lnTo>
                    <a:lnTo>
                      <a:pt x="2711960" y="771032"/>
                    </a:lnTo>
                    <a:lnTo>
                      <a:pt x="2704842" y="762779"/>
                    </a:lnTo>
                    <a:lnTo>
                      <a:pt x="2704842" y="762779"/>
                    </a:lnTo>
                    <a:lnTo>
                      <a:pt x="2704680" y="762618"/>
                    </a:lnTo>
                    <a:lnTo>
                      <a:pt x="30097" y="8576"/>
                    </a:lnTo>
                    <a:lnTo>
                      <a:pt x="15049" y="4369"/>
                    </a:lnTo>
                    <a:lnTo>
                      <a:pt x="162" y="16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4373A04-36BA-4BD2-BF04-4DD33EB3E24A}"/>
                </a:ext>
              </a:extLst>
            </p:cNvPr>
            <p:cNvSpPr/>
            <p:nvPr/>
          </p:nvSpPr>
          <p:spPr>
            <a:xfrm>
              <a:off x="-1659" y="-7347"/>
              <a:ext cx="12192000" cy="6858000"/>
            </a:xfrm>
            <a:prstGeom prst="rect">
              <a:avLst/>
            </a:prstGeom>
            <a:solidFill>
              <a:srgbClr val="06141E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ans-HK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28395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82246FD7-97D3-4BC2-A5DB-1862C3D930F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9A7C70D-6A6F-4DDA-A6CA-4EE08FB6A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b="-390"/>
            <a:stretch/>
          </p:blipFill>
          <p:spPr>
            <a:xfrm flipH="1">
              <a:off x="0" y="2941319"/>
              <a:ext cx="12192000" cy="3916681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12ADCAD-4DC5-43D1-A8C7-91D8F6F855C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6141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ans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0408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43CD438-D4EE-4570-815A-23B0FFD38A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60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rgbClr val="081824"/>
            </a:gs>
            <a:gs pos="0">
              <a:schemeClr val="tx1"/>
            </a:gs>
            <a:gs pos="52000">
              <a:srgbClr val="0A1E2D">
                <a:alpha val="99000"/>
              </a:srgbClr>
            </a:gs>
            <a:gs pos="100000">
              <a:srgbClr val="06131D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B2399ED-5BB9-436D-AA63-4F8D188F8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Hans-HK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F19DDF-3D77-4D13-B6F1-62D6232B4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Hans-HK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EE863B-3E53-4C90-9CD2-3F23763A8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72BB5-FEAB-4ED3-B897-D352004823C5}" type="datetimeFigureOut">
              <a:rPr lang="zh-Hans-HK" altLang="en-US" smtClean="0"/>
              <a:t>2021/4/27</a:t>
            </a:fld>
            <a:endParaRPr lang="zh-Hans-HK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82F45A-225C-4DAC-AFEC-C6F5BA2F1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ans-HK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2AD25B-9C62-4A90-B0DE-DE1CDF227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216E6-992C-4B5D-8450-DE36B1EDDF66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171022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ans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1D9C3DD-D535-4A8C-8BC6-707170C4871D}"/>
              </a:ext>
            </a:extLst>
          </p:cNvPr>
          <p:cNvSpPr txBox="1"/>
          <p:nvPr/>
        </p:nvSpPr>
        <p:spPr>
          <a:xfrm>
            <a:off x="1657613" y="2202477"/>
            <a:ext cx="127498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gradFill>
                  <a:gsLst>
                    <a:gs pos="0">
                      <a:srgbClr val="1B95FF"/>
                    </a:gs>
                    <a:gs pos="99000">
                      <a:srgbClr val="31B7BC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Microsoft Yahei"/>
              </a:rPr>
              <a:t>       </a:t>
            </a:r>
            <a:r>
              <a:rPr lang="en-US" altLang="zh-CN" sz="4800" b="1" dirty="0">
                <a:gradFill>
                  <a:gsLst>
                    <a:gs pos="0">
                      <a:srgbClr val="1B95FF"/>
                    </a:gs>
                    <a:gs pos="99000">
                      <a:srgbClr val="31B7BC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Microsoft Yahei"/>
              </a:rPr>
              <a:t>The Big Data System </a:t>
            </a:r>
          </a:p>
          <a:p>
            <a:r>
              <a:rPr lang="en" altLang="zh-CN" sz="4800" b="1" dirty="0">
                <a:gradFill>
                  <a:gsLst>
                    <a:gs pos="0">
                      <a:srgbClr val="1B95FF"/>
                    </a:gs>
                    <a:gs pos="99000">
                      <a:srgbClr val="31B7BC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Microsoft Yahei"/>
              </a:rPr>
              <a:t>for Used Car Price Evaluation</a:t>
            </a:r>
          </a:p>
          <a:p>
            <a:endParaRPr lang="zh-Hans-HK" altLang="en-US" sz="4800" b="1" dirty="0">
              <a:gradFill>
                <a:gsLst>
                  <a:gs pos="0">
                    <a:srgbClr val="1B95FF"/>
                  </a:gs>
                  <a:gs pos="99000">
                    <a:srgbClr val="31B7BC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Google Shape;599;p13">
            <a:extLst>
              <a:ext uri="{FF2B5EF4-FFF2-40B4-BE49-F238E27FC236}">
                <a16:creationId xmlns:a16="http://schemas.microsoft.com/office/drawing/2014/main" id="{55123CB2-F01E-784F-82AE-2EDE4BEC30FF}"/>
              </a:ext>
            </a:extLst>
          </p:cNvPr>
          <p:cNvSpPr txBox="1"/>
          <p:nvPr/>
        </p:nvSpPr>
        <p:spPr>
          <a:xfrm>
            <a:off x="5258730" y="4904093"/>
            <a:ext cx="622636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 u="none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Tuo Sun, Yidan Wang, Xilai Nian</a:t>
            </a:r>
            <a:endParaRPr sz="2400" b="1" u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Google Shape;600;p13">
            <a:extLst>
              <a:ext uri="{FF2B5EF4-FFF2-40B4-BE49-F238E27FC236}">
                <a16:creationId xmlns:a16="http://schemas.microsoft.com/office/drawing/2014/main" id="{93378510-F5F7-AC4C-907C-53BC72D38993}"/>
              </a:ext>
            </a:extLst>
          </p:cNvPr>
          <p:cNvSpPr/>
          <p:nvPr/>
        </p:nvSpPr>
        <p:spPr>
          <a:xfrm>
            <a:off x="6749141" y="4489030"/>
            <a:ext cx="4180114" cy="333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DSCI-551 Final Project 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576962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EE8FB122-C31F-4311-9EAE-CFBE48D46669}"/>
              </a:ext>
            </a:extLst>
          </p:cNvPr>
          <p:cNvGrpSpPr/>
          <p:nvPr/>
        </p:nvGrpSpPr>
        <p:grpSpPr>
          <a:xfrm>
            <a:off x="854510" y="531978"/>
            <a:ext cx="2695464" cy="608847"/>
            <a:chOff x="789444" y="1201480"/>
            <a:chExt cx="2384074" cy="550559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0949D40-CC03-4BD0-9EE8-DD2C8BF356A9}"/>
                </a:ext>
              </a:extLst>
            </p:cNvPr>
            <p:cNvSpPr/>
            <p:nvPr/>
          </p:nvSpPr>
          <p:spPr>
            <a:xfrm>
              <a:off x="1492384" y="1575234"/>
              <a:ext cx="1433022" cy="176805"/>
            </a:xfrm>
            <a:custGeom>
              <a:avLst/>
              <a:gdLst>
                <a:gd name="connsiteX0" fmla="*/ 66875 w 1433022"/>
                <a:gd name="connsiteY0" fmla="*/ 0 h 176805"/>
                <a:gd name="connsiteX1" fmla="*/ 1179725 w 1433022"/>
                <a:gd name="connsiteY1" fmla="*/ 0 h 176805"/>
                <a:gd name="connsiteX2" fmla="*/ 1225852 w 1433022"/>
                <a:gd name="connsiteY2" fmla="*/ 46127 h 176805"/>
                <a:gd name="connsiteX3" fmla="*/ 1302345 w 1433022"/>
                <a:gd name="connsiteY3" fmla="*/ 46127 h 176805"/>
                <a:gd name="connsiteX4" fmla="*/ 1433023 w 1433022"/>
                <a:gd name="connsiteY4" fmla="*/ 176805 h 176805"/>
                <a:gd name="connsiteX5" fmla="*/ 0 w 1433022"/>
                <a:gd name="connsiteY5" fmla="*/ 176805 h 176805"/>
                <a:gd name="connsiteX6" fmla="*/ 0 w 1433022"/>
                <a:gd name="connsiteY6" fmla="*/ 66925 h 17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3022" h="176805">
                  <a:moveTo>
                    <a:pt x="66875" y="0"/>
                  </a:moveTo>
                  <a:lnTo>
                    <a:pt x="1179725" y="0"/>
                  </a:lnTo>
                  <a:lnTo>
                    <a:pt x="1225852" y="46127"/>
                  </a:lnTo>
                  <a:lnTo>
                    <a:pt x="1302345" y="46127"/>
                  </a:lnTo>
                  <a:lnTo>
                    <a:pt x="1433023" y="176805"/>
                  </a:lnTo>
                  <a:lnTo>
                    <a:pt x="0" y="176805"/>
                  </a:lnTo>
                  <a:lnTo>
                    <a:pt x="0" y="66925"/>
                  </a:lnTo>
                  <a:close/>
                </a:path>
              </a:pathLst>
            </a:custGeom>
            <a:solidFill>
              <a:srgbClr val="005B76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156FEA2-D015-4EB3-A6C1-F4DF6B085251}"/>
                </a:ext>
              </a:extLst>
            </p:cNvPr>
            <p:cNvSpPr/>
            <p:nvPr/>
          </p:nvSpPr>
          <p:spPr>
            <a:xfrm>
              <a:off x="789444" y="1201480"/>
              <a:ext cx="2384074" cy="550558"/>
            </a:xfrm>
            <a:custGeom>
              <a:avLst/>
              <a:gdLst>
                <a:gd name="connsiteX0" fmla="*/ 1752642 w 2384074"/>
                <a:gd name="connsiteY0" fmla="*/ 230587 h 550558"/>
                <a:gd name="connsiteX1" fmla="*/ 2130776 w 2384074"/>
                <a:gd name="connsiteY1" fmla="*/ 230587 h 550558"/>
                <a:gd name="connsiteX2" fmla="*/ 2246548 w 2384074"/>
                <a:gd name="connsiteY2" fmla="*/ 114865 h 550558"/>
                <a:gd name="connsiteX3" fmla="*/ 2384074 w 2384074"/>
                <a:gd name="connsiteY3" fmla="*/ 114865 h 550558"/>
                <a:gd name="connsiteX4" fmla="*/ 2384074 w 2384074"/>
                <a:gd name="connsiteY4" fmla="*/ 448786 h 550558"/>
                <a:gd name="connsiteX5" fmla="*/ 2282302 w 2384074"/>
                <a:gd name="connsiteY5" fmla="*/ 550559 h 550558"/>
                <a:gd name="connsiteX6" fmla="*/ 2135963 w 2384074"/>
                <a:gd name="connsiteY6" fmla="*/ 550559 h 550558"/>
                <a:gd name="connsiteX7" fmla="*/ 2005285 w 2384074"/>
                <a:gd name="connsiteY7" fmla="*/ 419881 h 550558"/>
                <a:gd name="connsiteX8" fmla="*/ 1928792 w 2384074"/>
                <a:gd name="connsiteY8" fmla="*/ 419881 h 550558"/>
                <a:gd name="connsiteX9" fmla="*/ 1882665 w 2384074"/>
                <a:gd name="connsiteY9" fmla="*/ 373753 h 550558"/>
                <a:gd name="connsiteX10" fmla="*/ 769815 w 2384074"/>
                <a:gd name="connsiteY10" fmla="*/ 373753 h 550558"/>
                <a:gd name="connsiteX11" fmla="*/ 702940 w 2384074"/>
                <a:gd name="connsiteY11" fmla="*/ 440678 h 550558"/>
                <a:gd name="connsiteX12" fmla="*/ 702940 w 2384074"/>
                <a:gd name="connsiteY12" fmla="*/ 550559 h 550558"/>
                <a:gd name="connsiteX13" fmla="*/ 112801 w 2384074"/>
                <a:gd name="connsiteY13" fmla="*/ 550559 h 550558"/>
                <a:gd name="connsiteX14" fmla="*/ 112801 w 2384074"/>
                <a:gd name="connsiteY14" fmla="*/ 446671 h 550558"/>
                <a:gd name="connsiteX15" fmla="*/ 0 w 2384074"/>
                <a:gd name="connsiteY15" fmla="*/ 446671 h 550558"/>
                <a:gd name="connsiteX16" fmla="*/ 0 w 2384074"/>
                <a:gd name="connsiteY16" fmla="*/ 183050 h 550558"/>
                <a:gd name="connsiteX17" fmla="*/ 142562 w 2384074"/>
                <a:gd name="connsiteY17" fmla="*/ 40487 h 550558"/>
                <a:gd name="connsiteX18" fmla="*/ 543408 w 2384074"/>
                <a:gd name="connsiteY18" fmla="*/ 40487 h 550558"/>
                <a:gd name="connsiteX19" fmla="*/ 583845 w 2384074"/>
                <a:gd name="connsiteY19" fmla="*/ 0 h 550558"/>
                <a:gd name="connsiteX20" fmla="*/ 1522005 w 2384074"/>
                <a:gd name="connsiteY20" fmla="*/ 0 h 55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4074" h="550558">
                  <a:moveTo>
                    <a:pt x="1752642" y="230587"/>
                  </a:moveTo>
                  <a:lnTo>
                    <a:pt x="2130776" y="230587"/>
                  </a:lnTo>
                  <a:lnTo>
                    <a:pt x="2246548" y="114865"/>
                  </a:lnTo>
                  <a:lnTo>
                    <a:pt x="2384074" y="114865"/>
                  </a:lnTo>
                  <a:lnTo>
                    <a:pt x="2384074" y="448786"/>
                  </a:lnTo>
                  <a:lnTo>
                    <a:pt x="2282302" y="550559"/>
                  </a:lnTo>
                  <a:lnTo>
                    <a:pt x="2135963" y="550559"/>
                  </a:lnTo>
                  <a:lnTo>
                    <a:pt x="2005285" y="419881"/>
                  </a:lnTo>
                  <a:lnTo>
                    <a:pt x="1928792" y="419881"/>
                  </a:lnTo>
                  <a:lnTo>
                    <a:pt x="1882665" y="373753"/>
                  </a:lnTo>
                  <a:lnTo>
                    <a:pt x="769815" y="373753"/>
                  </a:lnTo>
                  <a:lnTo>
                    <a:pt x="702940" y="440678"/>
                  </a:lnTo>
                  <a:lnTo>
                    <a:pt x="702940" y="550559"/>
                  </a:lnTo>
                  <a:lnTo>
                    <a:pt x="112801" y="550559"/>
                  </a:lnTo>
                  <a:lnTo>
                    <a:pt x="112801" y="446671"/>
                  </a:lnTo>
                  <a:lnTo>
                    <a:pt x="0" y="446671"/>
                  </a:lnTo>
                  <a:lnTo>
                    <a:pt x="0" y="183050"/>
                  </a:lnTo>
                  <a:lnTo>
                    <a:pt x="142562" y="40487"/>
                  </a:lnTo>
                  <a:lnTo>
                    <a:pt x="543408" y="40487"/>
                  </a:lnTo>
                  <a:lnTo>
                    <a:pt x="583845" y="0"/>
                  </a:lnTo>
                  <a:lnTo>
                    <a:pt x="1522005" y="0"/>
                  </a:lnTo>
                  <a:close/>
                </a:path>
              </a:pathLst>
            </a:custGeom>
            <a:noFill/>
            <a:ln w="11741" cap="flat">
              <a:solidFill>
                <a:srgbClr val="4DD1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157DD5F2-1B80-4C5D-AAB8-4C12E1D07A6F}"/>
                </a:ext>
              </a:extLst>
            </p:cNvPr>
            <p:cNvSpPr/>
            <p:nvPr/>
          </p:nvSpPr>
          <p:spPr>
            <a:xfrm>
              <a:off x="932006" y="1369372"/>
              <a:ext cx="286131" cy="205861"/>
            </a:xfrm>
            <a:custGeom>
              <a:avLst/>
              <a:gdLst>
                <a:gd name="connsiteX0" fmla="*/ 63148 w 286131"/>
                <a:gd name="connsiteY0" fmla="*/ 205861 h 205861"/>
                <a:gd name="connsiteX1" fmla="*/ 0 w 286131"/>
                <a:gd name="connsiteY1" fmla="*/ 205861 h 205861"/>
                <a:gd name="connsiteX2" fmla="*/ 0 w 286131"/>
                <a:gd name="connsiteY2" fmla="*/ 83795 h 205861"/>
                <a:gd name="connsiteX3" fmla="*/ 83795 w 286131"/>
                <a:gd name="connsiteY3" fmla="*/ 0 h 205861"/>
                <a:gd name="connsiteX4" fmla="*/ 286131 w 286131"/>
                <a:gd name="connsiteY4" fmla="*/ 0 h 205861"/>
                <a:gd name="connsiteX5" fmla="*/ 286131 w 286131"/>
                <a:gd name="connsiteY5" fmla="*/ 70047 h 205861"/>
                <a:gd name="connsiteX6" fmla="*/ 63148 w 286131"/>
                <a:gd name="connsiteY6" fmla="*/ 70047 h 20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131" h="205861">
                  <a:moveTo>
                    <a:pt x="63148" y="205861"/>
                  </a:moveTo>
                  <a:lnTo>
                    <a:pt x="0" y="205861"/>
                  </a:lnTo>
                  <a:lnTo>
                    <a:pt x="0" y="83795"/>
                  </a:lnTo>
                  <a:lnTo>
                    <a:pt x="83795" y="0"/>
                  </a:lnTo>
                  <a:lnTo>
                    <a:pt x="286131" y="0"/>
                  </a:lnTo>
                  <a:lnTo>
                    <a:pt x="286131" y="70047"/>
                  </a:lnTo>
                  <a:lnTo>
                    <a:pt x="63148" y="70047"/>
                  </a:lnTo>
                  <a:close/>
                </a:path>
              </a:pathLst>
            </a:custGeom>
            <a:solidFill>
              <a:srgbClr val="4DD1FF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33" name="图形 1">
              <a:extLst>
                <a:ext uri="{FF2B5EF4-FFF2-40B4-BE49-F238E27FC236}">
                  <a16:creationId xmlns:a16="http://schemas.microsoft.com/office/drawing/2014/main" id="{CF3C9352-316B-4A4D-81D0-16FF921CDFBB}"/>
                </a:ext>
              </a:extLst>
            </p:cNvPr>
            <p:cNvGrpSpPr/>
            <p:nvPr/>
          </p:nvGrpSpPr>
          <p:grpSpPr>
            <a:xfrm>
              <a:off x="1050022" y="1517424"/>
              <a:ext cx="126447" cy="84499"/>
              <a:chOff x="1586855" y="1312065"/>
              <a:chExt cx="126447" cy="84499"/>
            </a:xfrm>
            <a:no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2A4E1CA-E843-487A-9105-E1954FA882CA}"/>
                  </a:ext>
                </a:extLst>
              </p:cNvPr>
              <p:cNvSpPr/>
              <p:nvPr/>
            </p:nvSpPr>
            <p:spPr>
              <a:xfrm>
                <a:off x="1586855" y="1312065"/>
                <a:ext cx="126447" cy="84499"/>
              </a:xfrm>
              <a:custGeom>
                <a:avLst/>
                <a:gdLst>
                  <a:gd name="connsiteX0" fmla="*/ 0 w 126447"/>
                  <a:gd name="connsiteY0" fmla="*/ 0 h 84499"/>
                  <a:gd name="connsiteX1" fmla="*/ 126448 w 126447"/>
                  <a:gd name="connsiteY1" fmla="*/ 0 h 84499"/>
                  <a:gd name="connsiteX2" fmla="*/ 126448 w 126447"/>
                  <a:gd name="connsiteY2" fmla="*/ 84500 h 84499"/>
                  <a:gd name="connsiteX3" fmla="*/ 0 w 126447"/>
                  <a:gd name="connsiteY3" fmla="*/ 84500 h 8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447" h="84499">
                    <a:moveTo>
                      <a:pt x="0" y="0"/>
                    </a:moveTo>
                    <a:lnTo>
                      <a:pt x="126448" y="0"/>
                    </a:lnTo>
                    <a:lnTo>
                      <a:pt x="126448" y="84500"/>
                    </a:lnTo>
                    <a:lnTo>
                      <a:pt x="0" y="84500"/>
                    </a:ln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D1142205-605E-4870-B2B0-EA463781A843}"/>
                  </a:ext>
                </a:extLst>
              </p:cNvPr>
              <p:cNvSpPr/>
              <p:nvPr/>
            </p:nvSpPr>
            <p:spPr>
              <a:xfrm>
                <a:off x="1629860" y="1334122"/>
                <a:ext cx="40386" cy="40386"/>
              </a:xfrm>
              <a:custGeom>
                <a:avLst/>
                <a:gdLst>
                  <a:gd name="connsiteX0" fmla="*/ 20193 w 40386"/>
                  <a:gd name="connsiteY0" fmla="*/ 40387 h 40386"/>
                  <a:gd name="connsiteX1" fmla="*/ 0 w 40386"/>
                  <a:gd name="connsiteY1" fmla="*/ 20193 h 40386"/>
                  <a:gd name="connsiteX2" fmla="*/ 20193 w 40386"/>
                  <a:gd name="connsiteY2" fmla="*/ 0 h 40386"/>
                  <a:gd name="connsiteX3" fmla="*/ 40387 w 40386"/>
                  <a:gd name="connsiteY3" fmla="*/ 20193 h 40386"/>
                  <a:gd name="connsiteX4" fmla="*/ 20193 w 40386"/>
                  <a:gd name="connsiteY4" fmla="*/ 40387 h 40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0386">
                    <a:moveTo>
                      <a:pt x="20193" y="40387"/>
                    </a:moveTo>
                    <a:cubicBezTo>
                      <a:pt x="9064" y="40387"/>
                      <a:pt x="0" y="31322"/>
                      <a:pt x="0" y="20193"/>
                    </a:cubicBezTo>
                    <a:cubicBezTo>
                      <a:pt x="0" y="9064"/>
                      <a:pt x="9014" y="0"/>
                      <a:pt x="20193" y="0"/>
                    </a:cubicBezTo>
                    <a:cubicBezTo>
                      <a:pt x="31322" y="0"/>
                      <a:pt x="40387" y="9014"/>
                      <a:pt x="40387" y="20193"/>
                    </a:cubicBezTo>
                    <a:cubicBezTo>
                      <a:pt x="40387" y="31322"/>
                      <a:pt x="31322" y="40387"/>
                      <a:pt x="20193" y="40387"/>
                    </a:cubicBez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8AA1CCCB-967D-4483-8C0A-18089043CF3B}"/>
              </a:ext>
            </a:extLst>
          </p:cNvPr>
          <p:cNvSpPr/>
          <p:nvPr/>
        </p:nvSpPr>
        <p:spPr>
          <a:xfrm>
            <a:off x="1544333" y="584752"/>
            <a:ext cx="12135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CRAWLERS</a:t>
            </a:r>
            <a:endParaRPr lang="en-US" altLang="zh-Hans-HK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BBF865B-5E1B-41FE-B3B8-3B018CCF36DA}"/>
              </a:ext>
            </a:extLst>
          </p:cNvPr>
          <p:cNvGrpSpPr/>
          <p:nvPr/>
        </p:nvGrpSpPr>
        <p:grpSpPr>
          <a:xfrm>
            <a:off x="9752490" y="4892577"/>
            <a:ext cx="2073116" cy="1732025"/>
            <a:chOff x="5574029" y="3165919"/>
            <a:chExt cx="2073116" cy="1732025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44C4FB7C-32E0-4605-B9FA-AF073CC5AD93}"/>
                </a:ext>
              </a:extLst>
            </p:cNvPr>
            <p:cNvSpPr/>
            <p:nvPr/>
          </p:nvSpPr>
          <p:spPr>
            <a:xfrm>
              <a:off x="7542180" y="3165919"/>
              <a:ext cx="104965" cy="1123187"/>
            </a:xfrm>
            <a:custGeom>
              <a:avLst/>
              <a:gdLst>
                <a:gd name="connsiteX0" fmla="*/ 0 w 104965"/>
                <a:gd name="connsiteY0" fmla="*/ 104965 h 1123187"/>
                <a:gd name="connsiteX1" fmla="*/ 104966 w 104965"/>
                <a:gd name="connsiteY1" fmla="*/ 0 h 1123187"/>
                <a:gd name="connsiteX2" fmla="*/ 104966 w 104965"/>
                <a:gd name="connsiteY2" fmla="*/ 1123188 h 1123187"/>
                <a:gd name="connsiteX3" fmla="*/ 0 w 104965"/>
                <a:gd name="connsiteY3" fmla="*/ 1018222 h 112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65" h="1123187">
                  <a:moveTo>
                    <a:pt x="0" y="104965"/>
                  </a:moveTo>
                  <a:lnTo>
                    <a:pt x="104966" y="0"/>
                  </a:lnTo>
                  <a:lnTo>
                    <a:pt x="104966" y="1123188"/>
                  </a:lnTo>
                  <a:lnTo>
                    <a:pt x="0" y="1018222"/>
                  </a:lnTo>
                  <a:close/>
                </a:path>
              </a:pathLst>
            </a:custGeom>
            <a:solidFill>
              <a:srgbClr val="4DD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E44D883-2842-4E24-9A4C-800241812F85}"/>
                </a:ext>
              </a:extLst>
            </p:cNvPr>
            <p:cNvSpPr/>
            <p:nvPr/>
          </p:nvSpPr>
          <p:spPr>
            <a:xfrm>
              <a:off x="5574029" y="4624958"/>
              <a:ext cx="372618" cy="272986"/>
            </a:xfrm>
            <a:custGeom>
              <a:avLst/>
              <a:gdLst>
                <a:gd name="connsiteX0" fmla="*/ 372618 w 372618"/>
                <a:gd name="connsiteY0" fmla="*/ 272987 h 272986"/>
                <a:gd name="connsiteX1" fmla="*/ 173165 w 372618"/>
                <a:gd name="connsiteY1" fmla="*/ 272987 h 272986"/>
                <a:gd name="connsiteX2" fmla="*/ 0 w 372618"/>
                <a:gd name="connsiteY2" fmla="*/ 99727 h 272986"/>
                <a:gd name="connsiteX3" fmla="*/ 99727 w 372618"/>
                <a:gd name="connsiteY3" fmla="*/ 0 h 2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618" h="272986">
                  <a:moveTo>
                    <a:pt x="372618" y="272987"/>
                  </a:moveTo>
                  <a:lnTo>
                    <a:pt x="173165" y="272987"/>
                  </a:lnTo>
                  <a:lnTo>
                    <a:pt x="0" y="99727"/>
                  </a:lnTo>
                  <a:lnTo>
                    <a:pt x="99727" y="0"/>
                  </a:lnTo>
                  <a:close/>
                </a:path>
              </a:pathLst>
            </a:custGeom>
            <a:solidFill>
              <a:srgbClr val="4DD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86167CF-443C-471B-A6B5-85A35B307E98}"/>
                </a:ext>
              </a:extLst>
            </p:cNvPr>
            <p:cNvSpPr/>
            <p:nvPr/>
          </p:nvSpPr>
          <p:spPr>
            <a:xfrm>
              <a:off x="5858732" y="4672202"/>
              <a:ext cx="1179575" cy="135159"/>
            </a:xfrm>
            <a:custGeom>
              <a:avLst/>
              <a:gdLst>
                <a:gd name="connsiteX0" fmla="*/ 1044416 w 1179575"/>
                <a:gd name="connsiteY0" fmla="*/ 0 h 135159"/>
                <a:gd name="connsiteX1" fmla="*/ 1179576 w 1179575"/>
                <a:gd name="connsiteY1" fmla="*/ 135160 h 135159"/>
                <a:gd name="connsiteX2" fmla="*/ 135160 w 1179575"/>
                <a:gd name="connsiteY2" fmla="*/ 135160 h 135159"/>
                <a:gd name="connsiteX3" fmla="*/ 0 w 1179575"/>
                <a:gd name="connsiteY3" fmla="*/ 0 h 13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9575" h="135159">
                  <a:moveTo>
                    <a:pt x="1044416" y="0"/>
                  </a:moveTo>
                  <a:lnTo>
                    <a:pt x="1179576" y="135160"/>
                  </a:lnTo>
                  <a:lnTo>
                    <a:pt x="135160" y="135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77" name="图形 1">
              <a:extLst>
                <a:ext uri="{FF2B5EF4-FFF2-40B4-BE49-F238E27FC236}">
                  <a16:creationId xmlns:a16="http://schemas.microsoft.com/office/drawing/2014/main" id="{21F78B21-E070-41BF-8657-DD96F2720570}"/>
                </a:ext>
              </a:extLst>
            </p:cNvPr>
            <p:cNvGrpSpPr/>
            <p:nvPr/>
          </p:nvGrpSpPr>
          <p:grpSpPr>
            <a:xfrm>
              <a:off x="7106316" y="3822191"/>
              <a:ext cx="196405" cy="614172"/>
              <a:chOff x="7106316" y="3822191"/>
              <a:chExt cx="196405" cy="614172"/>
            </a:xfrm>
            <a:solidFill>
              <a:srgbClr val="4DD1FF"/>
            </a:solidFill>
          </p:grpSpPr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7EDAB06B-0FD3-433C-BBC0-E630B5AD66EB}"/>
                  </a:ext>
                </a:extLst>
              </p:cNvPr>
              <p:cNvSpPr/>
              <p:nvPr/>
            </p:nvSpPr>
            <p:spPr>
              <a:xfrm>
                <a:off x="7106316" y="3822191"/>
                <a:ext cx="134111" cy="94773"/>
              </a:xfrm>
              <a:custGeom>
                <a:avLst/>
                <a:gdLst>
                  <a:gd name="connsiteX0" fmla="*/ 134112 w 134111"/>
                  <a:gd name="connsiteY0" fmla="*/ 94774 h 94773"/>
                  <a:gd name="connsiteX1" fmla="*/ 122682 w 134111"/>
                  <a:gd name="connsiteY1" fmla="*/ 0 h 94773"/>
                  <a:gd name="connsiteX2" fmla="*/ 0 w 134111"/>
                  <a:gd name="connsiteY2" fmla="*/ 0 h 94773"/>
                  <a:gd name="connsiteX3" fmla="*/ 0 w 134111"/>
                  <a:gd name="connsiteY3" fmla="*/ 94774 h 9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111" h="94773">
                    <a:moveTo>
                      <a:pt x="134112" y="94774"/>
                    </a:moveTo>
                    <a:lnTo>
                      <a:pt x="122682" y="0"/>
                    </a:lnTo>
                    <a:lnTo>
                      <a:pt x="0" y="0"/>
                    </a:lnTo>
                    <a:lnTo>
                      <a:pt x="0" y="94774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B342611B-C2DC-4DE0-83FA-C60695C4D197}"/>
                  </a:ext>
                </a:extLst>
              </p:cNvPr>
              <p:cNvSpPr/>
              <p:nvPr/>
            </p:nvSpPr>
            <p:spPr>
              <a:xfrm>
                <a:off x="7106316" y="4084510"/>
                <a:ext cx="164877" cy="89630"/>
              </a:xfrm>
              <a:custGeom>
                <a:avLst/>
                <a:gdLst>
                  <a:gd name="connsiteX0" fmla="*/ 0 w 164877"/>
                  <a:gd name="connsiteY0" fmla="*/ 0 h 89630"/>
                  <a:gd name="connsiteX1" fmla="*/ 0 w 164877"/>
                  <a:gd name="connsiteY1" fmla="*/ 89630 h 89630"/>
                  <a:gd name="connsiteX2" fmla="*/ 164878 w 164877"/>
                  <a:gd name="connsiteY2" fmla="*/ 89630 h 89630"/>
                  <a:gd name="connsiteX3" fmla="*/ 154210 w 164877"/>
                  <a:gd name="connsiteY3" fmla="*/ 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877" h="89630">
                    <a:moveTo>
                      <a:pt x="0" y="0"/>
                    </a:moveTo>
                    <a:lnTo>
                      <a:pt x="0" y="89630"/>
                    </a:lnTo>
                    <a:lnTo>
                      <a:pt x="164878" y="89630"/>
                    </a:lnTo>
                    <a:lnTo>
                      <a:pt x="154210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0A364FE5-D3C9-4559-8D74-94EB7EE7EDA2}"/>
                  </a:ext>
                </a:extLst>
              </p:cNvPr>
              <p:cNvSpPr/>
              <p:nvPr/>
            </p:nvSpPr>
            <p:spPr>
              <a:xfrm>
                <a:off x="7106316" y="4213098"/>
                <a:ext cx="180308" cy="89630"/>
              </a:xfrm>
              <a:custGeom>
                <a:avLst/>
                <a:gdLst>
                  <a:gd name="connsiteX0" fmla="*/ 180308 w 180308"/>
                  <a:gd name="connsiteY0" fmla="*/ 89630 h 89630"/>
                  <a:gd name="connsiteX1" fmla="*/ 169545 w 180308"/>
                  <a:gd name="connsiteY1" fmla="*/ 0 h 89630"/>
                  <a:gd name="connsiteX2" fmla="*/ 0 w 180308"/>
                  <a:gd name="connsiteY2" fmla="*/ 0 h 89630"/>
                  <a:gd name="connsiteX3" fmla="*/ 0 w 180308"/>
                  <a:gd name="connsiteY3" fmla="*/ 8963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08" h="89630">
                    <a:moveTo>
                      <a:pt x="180308" y="89630"/>
                    </a:moveTo>
                    <a:lnTo>
                      <a:pt x="169545" y="0"/>
                    </a:lnTo>
                    <a:lnTo>
                      <a:pt x="0" y="0"/>
                    </a:lnTo>
                    <a:lnTo>
                      <a:pt x="0" y="8963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553F7290-A86E-4AF3-804A-C34482FA4279}"/>
                  </a:ext>
                </a:extLst>
              </p:cNvPr>
              <p:cNvSpPr/>
              <p:nvPr/>
            </p:nvSpPr>
            <p:spPr>
              <a:xfrm>
                <a:off x="7106316" y="3955923"/>
                <a:ext cx="149447" cy="89630"/>
              </a:xfrm>
              <a:custGeom>
                <a:avLst/>
                <a:gdLst>
                  <a:gd name="connsiteX0" fmla="*/ 0 w 149447"/>
                  <a:gd name="connsiteY0" fmla="*/ 0 h 89630"/>
                  <a:gd name="connsiteX1" fmla="*/ 0 w 149447"/>
                  <a:gd name="connsiteY1" fmla="*/ 89630 h 89630"/>
                  <a:gd name="connsiteX2" fmla="*/ 149447 w 149447"/>
                  <a:gd name="connsiteY2" fmla="*/ 89630 h 89630"/>
                  <a:gd name="connsiteX3" fmla="*/ 138684 w 149447"/>
                  <a:gd name="connsiteY3" fmla="*/ 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447" h="89630">
                    <a:moveTo>
                      <a:pt x="0" y="0"/>
                    </a:moveTo>
                    <a:lnTo>
                      <a:pt x="0" y="89630"/>
                    </a:lnTo>
                    <a:lnTo>
                      <a:pt x="149447" y="89630"/>
                    </a:lnTo>
                    <a:lnTo>
                      <a:pt x="138684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DA7EA96F-B4E9-4826-827B-3EE03DF66EAA}"/>
                  </a:ext>
                </a:extLst>
              </p:cNvPr>
              <p:cNvSpPr/>
              <p:nvPr/>
            </p:nvSpPr>
            <p:spPr>
              <a:xfrm>
                <a:off x="7106316" y="4341685"/>
                <a:ext cx="196405" cy="94678"/>
              </a:xfrm>
              <a:custGeom>
                <a:avLst/>
                <a:gdLst>
                  <a:gd name="connsiteX0" fmla="*/ 0 w 196405"/>
                  <a:gd name="connsiteY0" fmla="*/ 0 h 94678"/>
                  <a:gd name="connsiteX1" fmla="*/ 0 w 196405"/>
                  <a:gd name="connsiteY1" fmla="*/ 94679 h 94678"/>
                  <a:gd name="connsiteX2" fmla="*/ 196405 w 196405"/>
                  <a:gd name="connsiteY2" fmla="*/ 94679 h 94678"/>
                  <a:gd name="connsiteX3" fmla="*/ 184975 w 196405"/>
                  <a:gd name="connsiteY3" fmla="*/ 0 h 9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405" h="94678">
                    <a:moveTo>
                      <a:pt x="0" y="0"/>
                    </a:moveTo>
                    <a:lnTo>
                      <a:pt x="0" y="94679"/>
                    </a:lnTo>
                    <a:lnTo>
                      <a:pt x="196405" y="94679"/>
                    </a:lnTo>
                    <a:lnTo>
                      <a:pt x="184975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A507893-D7CA-534D-BB66-3CBE7CEAB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42" y="1405217"/>
            <a:ext cx="7407035" cy="475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98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>
            <a:extLst>
              <a:ext uri="{FF2B5EF4-FFF2-40B4-BE49-F238E27FC236}">
                <a16:creationId xmlns:a16="http://schemas.microsoft.com/office/drawing/2014/main" id="{13B1ADD6-F03B-461C-83D7-F8C255711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1840" y="383314"/>
            <a:ext cx="5608320" cy="5608320"/>
          </a:xfrm>
          <a:prstGeom prst="rect">
            <a:avLst/>
          </a:prstGeom>
          <a:effectLst>
            <a:innerShdw blurRad="114300">
              <a:prstClr val="black"/>
            </a:innerShdw>
          </a:effectLst>
          <a:scene3d>
            <a:camera prst="isometricOffAxis2Top"/>
            <a:lightRig rig="threePt" dir="t"/>
          </a:scene3d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FD728AA-1CA6-4D60-9E2E-5643B15A088D}"/>
              </a:ext>
            </a:extLst>
          </p:cNvPr>
          <p:cNvSpPr txBox="1"/>
          <p:nvPr/>
        </p:nvSpPr>
        <p:spPr>
          <a:xfrm>
            <a:off x="4632960" y="733834"/>
            <a:ext cx="2712720" cy="317009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Hans-HK" sz="20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Hans-HK" altLang="en-US" sz="20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C57B9CE4-7CB2-4093-9B9E-DE15C5BDEE35}"/>
              </a:ext>
            </a:extLst>
          </p:cNvPr>
          <p:cNvSpPr/>
          <p:nvPr/>
        </p:nvSpPr>
        <p:spPr>
          <a:xfrm flipV="1">
            <a:off x="5926696" y="5404801"/>
            <a:ext cx="328625" cy="283297"/>
          </a:xfrm>
          <a:prstGeom prst="triangle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139264-0CBC-4322-8DC8-6EEF4E8BC08E}"/>
              </a:ext>
            </a:extLst>
          </p:cNvPr>
          <p:cNvSpPr txBox="1"/>
          <p:nvPr/>
        </p:nvSpPr>
        <p:spPr>
          <a:xfrm>
            <a:off x="1213198" y="4516490"/>
            <a:ext cx="10036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 PART TWO: BIG DATA FRAMEWORK</a:t>
            </a:r>
            <a:endParaRPr lang="zh-Hans-HK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948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24316A65-E6E1-424E-8F37-8834F5B690B7}"/>
              </a:ext>
            </a:extLst>
          </p:cNvPr>
          <p:cNvSpPr/>
          <p:nvPr/>
        </p:nvSpPr>
        <p:spPr>
          <a:xfrm>
            <a:off x="2250831" y="1447800"/>
            <a:ext cx="8112369" cy="4195822"/>
          </a:xfrm>
          <a:prstGeom prst="roundRect">
            <a:avLst>
              <a:gd name="adj" fmla="val 9811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E8FB122-C31F-4311-9EAE-CFBE48D46669}"/>
              </a:ext>
            </a:extLst>
          </p:cNvPr>
          <p:cNvGrpSpPr/>
          <p:nvPr/>
        </p:nvGrpSpPr>
        <p:grpSpPr>
          <a:xfrm>
            <a:off x="854510" y="531978"/>
            <a:ext cx="2695464" cy="608847"/>
            <a:chOff x="789444" y="1201480"/>
            <a:chExt cx="2384074" cy="550559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0949D40-CC03-4BD0-9EE8-DD2C8BF356A9}"/>
                </a:ext>
              </a:extLst>
            </p:cNvPr>
            <p:cNvSpPr/>
            <p:nvPr/>
          </p:nvSpPr>
          <p:spPr>
            <a:xfrm>
              <a:off x="1492384" y="1575234"/>
              <a:ext cx="1433022" cy="176805"/>
            </a:xfrm>
            <a:custGeom>
              <a:avLst/>
              <a:gdLst>
                <a:gd name="connsiteX0" fmla="*/ 66875 w 1433022"/>
                <a:gd name="connsiteY0" fmla="*/ 0 h 176805"/>
                <a:gd name="connsiteX1" fmla="*/ 1179725 w 1433022"/>
                <a:gd name="connsiteY1" fmla="*/ 0 h 176805"/>
                <a:gd name="connsiteX2" fmla="*/ 1225852 w 1433022"/>
                <a:gd name="connsiteY2" fmla="*/ 46127 h 176805"/>
                <a:gd name="connsiteX3" fmla="*/ 1302345 w 1433022"/>
                <a:gd name="connsiteY3" fmla="*/ 46127 h 176805"/>
                <a:gd name="connsiteX4" fmla="*/ 1433023 w 1433022"/>
                <a:gd name="connsiteY4" fmla="*/ 176805 h 176805"/>
                <a:gd name="connsiteX5" fmla="*/ 0 w 1433022"/>
                <a:gd name="connsiteY5" fmla="*/ 176805 h 176805"/>
                <a:gd name="connsiteX6" fmla="*/ 0 w 1433022"/>
                <a:gd name="connsiteY6" fmla="*/ 66925 h 17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3022" h="176805">
                  <a:moveTo>
                    <a:pt x="66875" y="0"/>
                  </a:moveTo>
                  <a:lnTo>
                    <a:pt x="1179725" y="0"/>
                  </a:lnTo>
                  <a:lnTo>
                    <a:pt x="1225852" y="46127"/>
                  </a:lnTo>
                  <a:lnTo>
                    <a:pt x="1302345" y="46127"/>
                  </a:lnTo>
                  <a:lnTo>
                    <a:pt x="1433023" y="176805"/>
                  </a:lnTo>
                  <a:lnTo>
                    <a:pt x="0" y="176805"/>
                  </a:lnTo>
                  <a:lnTo>
                    <a:pt x="0" y="66925"/>
                  </a:lnTo>
                  <a:close/>
                </a:path>
              </a:pathLst>
            </a:custGeom>
            <a:solidFill>
              <a:srgbClr val="005B76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156FEA2-D015-4EB3-A6C1-F4DF6B085251}"/>
                </a:ext>
              </a:extLst>
            </p:cNvPr>
            <p:cNvSpPr/>
            <p:nvPr/>
          </p:nvSpPr>
          <p:spPr>
            <a:xfrm>
              <a:off x="789444" y="1201480"/>
              <a:ext cx="2384074" cy="550558"/>
            </a:xfrm>
            <a:custGeom>
              <a:avLst/>
              <a:gdLst>
                <a:gd name="connsiteX0" fmla="*/ 1752642 w 2384074"/>
                <a:gd name="connsiteY0" fmla="*/ 230587 h 550558"/>
                <a:gd name="connsiteX1" fmla="*/ 2130776 w 2384074"/>
                <a:gd name="connsiteY1" fmla="*/ 230587 h 550558"/>
                <a:gd name="connsiteX2" fmla="*/ 2246548 w 2384074"/>
                <a:gd name="connsiteY2" fmla="*/ 114865 h 550558"/>
                <a:gd name="connsiteX3" fmla="*/ 2384074 w 2384074"/>
                <a:gd name="connsiteY3" fmla="*/ 114865 h 550558"/>
                <a:gd name="connsiteX4" fmla="*/ 2384074 w 2384074"/>
                <a:gd name="connsiteY4" fmla="*/ 448786 h 550558"/>
                <a:gd name="connsiteX5" fmla="*/ 2282302 w 2384074"/>
                <a:gd name="connsiteY5" fmla="*/ 550559 h 550558"/>
                <a:gd name="connsiteX6" fmla="*/ 2135963 w 2384074"/>
                <a:gd name="connsiteY6" fmla="*/ 550559 h 550558"/>
                <a:gd name="connsiteX7" fmla="*/ 2005285 w 2384074"/>
                <a:gd name="connsiteY7" fmla="*/ 419881 h 550558"/>
                <a:gd name="connsiteX8" fmla="*/ 1928792 w 2384074"/>
                <a:gd name="connsiteY8" fmla="*/ 419881 h 550558"/>
                <a:gd name="connsiteX9" fmla="*/ 1882665 w 2384074"/>
                <a:gd name="connsiteY9" fmla="*/ 373753 h 550558"/>
                <a:gd name="connsiteX10" fmla="*/ 769815 w 2384074"/>
                <a:gd name="connsiteY10" fmla="*/ 373753 h 550558"/>
                <a:gd name="connsiteX11" fmla="*/ 702940 w 2384074"/>
                <a:gd name="connsiteY11" fmla="*/ 440678 h 550558"/>
                <a:gd name="connsiteX12" fmla="*/ 702940 w 2384074"/>
                <a:gd name="connsiteY12" fmla="*/ 550559 h 550558"/>
                <a:gd name="connsiteX13" fmla="*/ 112801 w 2384074"/>
                <a:gd name="connsiteY13" fmla="*/ 550559 h 550558"/>
                <a:gd name="connsiteX14" fmla="*/ 112801 w 2384074"/>
                <a:gd name="connsiteY14" fmla="*/ 446671 h 550558"/>
                <a:gd name="connsiteX15" fmla="*/ 0 w 2384074"/>
                <a:gd name="connsiteY15" fmla="*/ 446671 h 550558"/>
                <a:gd name="connsiteX16" fmla="*/ 0 w 2384074"/>
                <a:gd name="connsiteY16" fmla="*/ 183050 h 550558"/>
                <a:gd name="connsiteX17" fmla="*/ 142562 w 2384074"/>
                <a:gd name="connsiteY17" fmla="*/ 40487 h 550558"/>
                <a:gd name="connsiteX18" fmla="*/ 543408 w 2384074"/>
                <a:gd name="connsiteY18" fmla="*/ 40487 h 550558"/>
                <a:gd name="connsiteX19" fmla="*/ 583845 w 2384074"/>
                <a:gd name="connsiteY19" fmla="*/ 0 h 550558"/>
                <a:gd name="connsiteX20" fmla="*/ 1522005 w 2384074"/>
                <a:gd name="connsiteY20" fmla="*/ 0 h 55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4074" h="550558">
                  <a:moveTo>
                    <a:pt x="1752642" y="230587"/>
                  </a:moveTo>
                  <a:lnTo>
                    <a:pt x="2130776" y="230587"/>
                  </a:lnTo>
                  <a:lnTo>
                    <a:pt x="2246548" y="114865"/>
                  </a:lnTo>
                  <a:lnTo>
                    <a:pt x="2384074" y="114865"/>
                  </a:lnTo>
                  <a:lnTo>
                    <a:pt x="2384074" y="448786"/>
                  </a:lnTo>
                  <a:lnTo>
                    <a:pt x="2282302" y="550559"/>
                  </a:lnTo>
                  <a:lnTo>
                    <a:pt x="2135963" y="550559"/>
                  </a:lnTo>
                  <a:lnTo>
                    <a:pt x="2005285" y="419881"/>
                  </a:lnTo>
                  <a:lnTo>
                    <a:pt x="1928792" y="419881"/>
                  </a:lnTo>
                  <a:lnTo>
                    <a:pt x="1882665" y="373753"/>
                  </a:lnTo>
                  <a:lnTo>
                    <a:pt x="769815" y="373753"/>
                  </a:lnTo>
                  <a:lnTo>
                    <a:pt x="702940" y="440678"/>
                  </a:lnTo>
                  <a:lnTo>
                    <a:pt x="702940" y="550559"/>
                  </a:lnTo>
                  <a:lnTo>
                    <a:pt x="112801" y="550559"/>
                  </a:lnTo>
                  <a:lnTo>
                    <a:pt x="112801" y="446671"/>
                  </a:lnTo>
                  <a:lnTo>
                    <a:pt x="0" y="446671"/>
                  </a:lnTo>
                  <a:lnTo>
                    <a:pt x="0" y="183050"/>
                  </a:lnTo>
                  <a:lnTo>
                    <a:pt x="142562" y="40487"/>
                  </a:lnTo>
                  <a:lnTo>
                    <a:pt x="543408" y="40487"/>
                  </a:lnTo>
                  <a:lnTo>
                    <a:pt x="583845" y="0"/>
                  </a:lnTo>
                  <a:lnTo>
                    <a:pt x="1522005" y="0"/>
                  </a:lnTo>
                  <a:close/>
                </a:path>
              </a:pathLst>
            </a:custGeom>
            <a:noFill/>
            <a:ln w="11741" cap="flat">
              <a:solidFill>
                <a:srgbClr val="4DD1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157DD5F2-1B80-4C5D-AAB8-4C12E1D07A6F}"/>
                </a:ext>
              </a:extLst>
            </p:cNvPr>
            <p:cNvSpPr/>
            <p:nvPr/>
          </p:nvSpPr>
          <p:spPr>
            <a:xfrm>
              <a:off x="932006" y="1369372"/>
              <a:ext cx="286131" cy="205861"/>
            </a:xfrm>
            <a:custGeom>
              <a:avLst/>
              <a:gdLst>
                <a:gd name="connsiteX0" fmla="*/ 63148 w 286131"/>
                <a:gd name="connsiteY0" fmla="*/ 205861 h 205861"/>
                <a:gd name="connsiteX1" fmla="*/ 0 w 286131"/>
                <a:gd name="connsiteY1" fmla="*/ 205861 h 205861"/>
                <a:gd name="connsiteX2" fmla="*/ 0 w 286131"/>
                <a:gd name="connsiteY2" fmla="*/ 83795 h 205861"/>
                <a:gd name="connsiteX3" fmla="*/ 83795 w 286131"/>
                <a:gd name="connsiteY3" fmla="*/ 0 h 205861"/>
                <a:gd name="connsiteX4" fmla="*/ 286131 w 286131"/>
                <a:gd name="connsiteY4" fmla="*/ 0 h 205861"/>
                <a:gd name="connsiteX5" fmla="*/ 286131 w 286131"/>
                <a:gd name="connsiteY5" fmla="*/ 70047 h 205861"/>
                <a:gd name="connsiteX6" fmla="*/ 63148 w 286131"/>
                <a:gd name="connsiteY6" fmla="*/ 70047 h 20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131" h="205861">
                  <a:moveTo>
                    <a:pt x="63148" y="205861"/>
                  </a:moveTo>
                  <a:lnTo>
                    <a:pt x="0" y="205861"/>
                  </a:lnTo>
                  <a:lnTo>
                    <a:pt x="0" y="83795"/>
                  </a:lnTo>
                  <a:lnTo>
                    <a:pt x="83795" y="0"/>
                  </a:lnTo>
                  <a:lnTo>
                    <a:pt x="286131" y="0"/>
                  </a:lnTo>
                  <a:lnTo>
                    <a:pt x="286131" y="70047"/>
                  </a:lnTo>
                  <a:lnTo>
                    <a:pt x="63148" y="70047"/>
                  </a:lnTo>
                  <a:close/>
                </a:path>
              </a:pathLst>
            </a:custGeom>
            <a:solidFill>
              <a:srgbClr val="4DD1FF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33" name="图形 1">
              <a:extLst>
                <a:ext uri="{FF2B5EF4-FFF2-40B4-BE49-F238E27FC236}">
                  <a16:creationId xmlns:a16="http://schemas.microsoft.com/office/drawing/2014/main" id="{CF3C9352-316B-4A4D-81D0-16FF921CDFBB}"/>
                </a:ext>
              </a:extLst>
            </p:cNvPr>
            <p:cNvGrpSpPr/>
            <p:nvPr/>
          </p:nvGrpSpPr>
          <p:grpSpPr>
            <a:xfrm>
              <a:off x="1050022" y="1517424"/>
              <a:ext cx="126447" cy="84499"/>
              <a:chOff x="1586855" y="1312065"/>
              <a:chExt cx="126447" cy="84499"/>
            </a:xfrm>
            <a:no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2A4E1CA-E843-487A-9105-E1954FA882CA}"/>
                  </a:ext>
                </a:extLst>
              </p:cNvPr>
              <p:cNvSpPr/>
              <p:nvPr/>
            </p:nvSpPr>
            <p:spPr>
              <a:xfrm>
                <a:off x="1586855" y="1312065"/>
                <a:ext cx="126447" cy="84499"/>
              </a:xfrm>
              <a:custGeom>
                <a:avLst/>
                <a:gdLst>
                  <a:gd name="connsiteX0" fmla="*/ 0 w 126447"/>
                  <a:gd name="connsiteY0" fmla="*/ 0 h 84499"/>
                  <a:gd name="connsiteX1" fmla="*/ 126448 w 126447"/>
                  <a:gd name="connsiteY1" fmla="*/ 0 h 84499"/>
                  <a:gd name="connsiteX2" fmla="*/ 126448 w 126447"/>
                  <a:gd name="connsiteY2" fmla="*/ 84500 h 84499"/>
                  <a:gd name="connsiteX3" fmla="*/ 0 w 126447"/>
                  <a:gd name="connsiteY3" fmla="*/ 84500 h 8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447" h="84499">
                    <a:moveTo>
                      <a:pt x="0" y="0"/>
                    </a:moveTo>
                    <a:lnTo>
                      <a:pt x="126448" y="0"/>
                    </a:lnTo>
                    <a:lnTo>
                      <a:pt x="126448" y="84500"/>
                    </a:lnTo>
                    <a:lnTo>
                      <a:pt x="0" y="84500"/>
                    </a:ln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D1142205-605E-4870-B2B0-EA463781A843}"/>
                  </a:ext>
                </a:extLst>
              </p:cNvPr>
              <p:cNvSpPr/>
              <p:nvPr/>
            </p:nvSpPr>
            <p:spPr>
              <a:xfrm>
                <a:off x="1629860" y="1334122"/>
                <a:ext cx="40386" cy="40386"/>
              </a:xfrm>
              <a:custGeom>
                <a:avLst/>
                <a:gdLst>
                  <a:gd name="connsiteX0" fmla="*/ 20193 w 40386"/>
                  <a:gd name="connsiteY0" fmla="*/ 40387 h 40386"/>
                  <a:gd name="connsiteX1" fmla="*/ 0 w 40386"/>
                  <a:gd name="connsiteY1" fmla="*/ 20193 h 40386"/>
                  <a:gd name="connsiteX2" fmla="*/ 20193 w 40386"/>
                  <a:gd name="connsiteY2" fmla="*/ 0 h 40386"/>
                  <a:gd name="connsiteX3" fmla="*/ 40387 w 40386"/>
                  <a:gd name="connsiteY3" fmla="*/ 20193 h 40386"/>
                  <a:gd name="connsiteX4" fmla="*/ 20193 w 40386"/>
                  <a:gd name="connsiteY4" fmla="*/ 40387 h 40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0386">
                    <a:moveTo>
                      <a:pt x="20193" y="40387"/>
                    </a:moveTo>
                    <a:cubicBezTo>
                      <a:pt x="9064" y="40387"/>
                      <a:pt x="0" y="31322"/>
                      <a:pt x="0" y="20193"/>
                    </a:cubicBezTo>
                    <a:cubicBezTo>
                      <a:pt x="0" y="9064"/>
                      <a:pt x="9014" y="0"/>
                      <a:pt x="20193" y="0"/>
                    </a:cubicBezTo>
                    <a:cubicBezTo>
                      <a:pt x="31322" y="0"/>
                      <a:pt x="40387" y="9014"/>
                      <a:pt x="40387" y="20193"/>
                    </a:cubicBezTo>
                    <a:cubicBezTo>
                      <a:pt x="40387" y="31322"/>
                      <a:pt x="31322" y="40387"/>
                      <a:pt x="20193" y="40387"/>
                    </a:cubicBez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8AA1CCCB-967D-4483-8C0A-18089043CF3B}"/>
              </a:ext>
            </a:extLst>
          </p:cNvPr>
          <p:cNvSpPr/>
          <p:nvPr/>
        </p:nvSpPr>
        <p:spPr>
          <a:xfrm>
            <a:off x="1553990" y="587100"/>
            <a:ext cx="963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DOCKER</a:t>
            </a:r>
            <a:endParaRPr lang="en-US" altLang="zh-Hans-HK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BBF865B-5E1B-41FE-B3B8-3B018CCF36DA}"/>
              </a:ext>
            </a:extLst>
          </p:cNvPr>
          <p:cNvGrpSpPr/>
          <p:nvPr/>
        </p:nvGrpSpPr>
        <p:grpSpPr>
          <a:xfrm>
            <a:off x="9752490" y="4892577"/>
            <a:ext cx="2073116" cy="1732025"/>
            <a:chOff x="5574029" y="3165919"/>
            <a:chExt cx="2073116" cy="1732025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44C4FB7C-32E0-4605-B9FA-AF073CC5AD93}"/>
                </a:ext>
              </a:extLst>
            </p:cNvPr>
            <p:cNvSpPr/>
            <p:nvPr/>
          </p:nvSpPr>
          <p:spPr>
            <a:xfrm>
              <a:off x="7542180" y="3165919"/>
              <a:ext cx="104965" cy="1123187"/>
            </a:xfrm>
            <a:custGeom>
              <a:avLst/>
              <a:gdLst>
                <a:gd name="connsiteX0" fmla="*/ 0 w 104965"/>
                <a:gd name="connsiteY0" fmla="*/ 104965 h 1123187"/>
                <a:gd name="connsiteX1" fmla="*/ 104966 w 104965"/>
                <a:gd name="connsiteY1" fmla="*/ 0 h 1123187"/>
                <a:gd name="connsiteX2" fmla="*/ 104966 w 104965"/>
                <a:gd name="connsiteY2" fmla="*/ 1123188 h 1123187"/>
                <a:gd name="connsiteX3" fmla="*/ 0 w 104965"/>
                <a:gd name="connsiteY3" fmla="*/ 1018222 h 112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65" h="1123187">
                  <a:moveTo>
                    <a:pt x="0" y="104965"/>
                  </a:moveTo>
                  <a:lnTo>
                    <a:pt x="104966" y="0"/>
                  </a:lnTo>
                  <a:lnTo>
                    <a:pt x="104966" y="1123188"/>
                  </a:lnTo>
                  <a:lnTo>
                    <a:pt x="0" y="1018222"/>
                  </a:lnTo>
                  <a:close/>
                </a:path>
              </a:pathLst>
            </a:custGeom>
            <a:solidFill>
              <a:srgbClr val="4DD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E44D883-2842-4E24-9A4C-800241812F85}"/>
                </a:ext>
              </a:extLst>
            </p:cNvPr>
            <p:cNvSpPr/>
            <p:nvPr/>
          </p:nvSpPr>
          <p:spPr>
            <a:xfrm>
              <a:off x="5574029" y="4624958"/>
              <a:ext cx="372618" cy="272986"/>
            </a:xfrm>
            <a:custGeom>
              <a:avLst/>
              <a:gdLst>
                <a:gd name="connsiteX0" fmla="*/ 372618 w 372618"/>
                <a:gd name="connsiteY0" fmla="*/ 272987 h 272986"/>
                <a:gd name="connsiteX1" fmla="*/ 173165 w 372618"/>
                <a:gd name="connsiteY1" fmla="*/ 272987 h 272986"/>
                <a:gd name="connsiteX2" fmla="*/ 0 w 372618"/>
                <a:gd name="connsiteY2" fmla="*/ 99727 h 272986"/>
                <a:gd name="connsiteX3" fmla="*/ 99727 w 372618"/>
                <a:gd name="connsiteY3" fmla="*/ 0 h 2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618" h="272986">
                  <a:moveTo>
                    <a:pt x="372618" y="272987"/>
                  </a:moveTo>
                  <a:lnTo>
                    <a:pt x="173165" y="272987"/>
                  </a:lnTo>
                  <a:lnTo>
                    <a:pt x="0" y="99727"/>
                  </a:lnTo>
                  <a:lnTo>
                    <a:pt x="99727" y="0"/>
                  </a:lnTo>
                  <a:close/>
                </a:path>
              </a:pathLst>
            </a:custGeom>
            <a:solidFill>
              <a:srgbClr val="4DD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86167CF-443C-471B-A6B5-85A35B307E98}"/>
                </a:ext>
              </a:extLst>
            </p:cNvPr>
            <p:cNvSpPr/>
            <p:nvPr/>
          </p:nvSpPr>
          <p:spPr>
            <a:xfrm>
              <a:off x="5858732" y="4672202"/>
              <a:ext cx="1179575" cy="135159"/>
            </a:xfrm>
            <a:custGeom>
              <a:avLst/>
              <a:gdLst>
                <a:gd name="connsiteX0" fmla="*/ 1044416 w 1179575"/>
                <a:gd name="connsiteY0" fmla="*/ 0 h 135159"/>
                <a:gd name="connsiteX1" fmla="*/ 1179576 w 1179575"/>
                <a:gd name="connsiteY1" fmla="*/ 135160 h 135159"/>
                <a:gd name="connsiteX2" fmla="*/ 135160 w 1179575"/>
                <a:gd name="connsiteY2" fmla="*/ 135160 h 135159"/>
                <a:gd name="connsiteX3" fmla="*/ 0 w 1179575"/>
                <a:gd name="connsiteY3" fmla="*/ 0 h 13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9575" h="135159">
                  <a:moveTo>
                    <a:pt x="1044416" y="0"/>
                  </a:moveTo>
                  <a:lnTo>
                    <a:pt x="1179576" y="135160"/>
                  </a:lnTo>
                  <a:lnTo>
                    <a:pt x="135160" y="135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77" name="图形 1">
              <a:extLst>
                <a:ext uri="{FF2B5EF4-FFF2-40B4-BE49-F238E27FC236}">
                  <a16:creationId xmlns:a16="http://schemas.microsoft.com/office/drawing/2014/main" id="{21F78B21-E070-41BF-8657-DD96F2720570}"/>
                </a:ext>
              </a:extLst>
            </p:cNvPr>
            <p:cNvGrpSpPr/>
            <p:nvPr/>
          </p:nvGrpSpPr>
          <p:grpSpPr>
            <a:xfrm>
              <a:off x="7106316" y="3822191"/>
              <a:ext cx="196405" cy="614172"/>
              <a:chOff x="7106316" y="3822191"/>
              <a:chExt cx="196405" cy="614172"/>
            </a:xfrm>
            <a:solidFill>
              <a:srgbClr val="4DD1FF"/>
            </a:solidFill>
          </p:grpSpPr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7EDAB06B-0FD3-433C-BBC0-E630B5AD66EB}"/>
                  </a:ext>
                </a:extLst>
              </p:cNvPr>
              <p:cNvSpPr/>
              <p:nvPr/>
            </p:nvSpPr>
            <p:spPr>
              <a:xfrm>
                <a:off x="7106316" y="3822191"/>
                <a:ext cx="134111" cy="94773"/>
              </a:xfrm>
              <a:custGeom>
                <a:avLst/>
                <a:gdLst>
                  <a:gd name="connsiteX0" fmla="*/ 134112 w 134111"/>
                  <a:gd name="connsiteY0" fmla="*/ 94774 h 94773"/>
                  <a:gd name="connsiteX1" fmla="*/ 122682 w 134111"/>
                  <a:gd name="connsiteY1" fmla="*/ 0 h 94773"/>
                  <a:gd name="connsiteX2" fmla="*/ 0 w 134111"/>
                  <a:gd name="connsiteY2" fmla="*/ 0 h 94773"/>
                  <a:gd name="connsiteX3" fmla="*/ 0 w 134111"/>
                  <a:gd name="connsiteY3" fmla="*/ 94774 h 9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111" h="94773">
                    <a:moveTo>
                      <a:pt x="134112" y="94774"/>
                    </a:moveTo>
                    <a:lnTo>
                      <a:pt x="122682" y="0"/>
                    </a:lnTo>
                    <a:lnTo>
                      <a:pt x="0" y="0"/>
                    </a:lnTo>
                    <a:lnTo>
                      <a:pt x="0" y="94774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B342611B-C2DC-4DE0-83FA-C60695C4D197}"/>
                  </a:ext>
                </a:extLst>
              </p:cNvPr>
              <p:cNvSpPr/>
              <p:nvPr/>
            </p:nvSpPr>
            <p:spPr>
              <a:xfrm>
                <a:off x="7106316" y="4084510"/>
                <a:ext cx="164877" cy="89630"/>
              </a:xfrm>
              <a:custGeom>
                <a:avLst/>
                <a:gdLst>
                  <a:gd name="connsiteX0" fmla="*/ 0 w 164877"/>
                  <a:gd name="connsiteY0" fmla="*/ 0 h 89630"/>
                  <a:gd name="connsiteX1" fmla="*/ 0 w 164877"/>
                  <a:gd name="connsiteY1" fmla="*/ 89630 h 89630"/>
                  <a:gd name="connsiteX2" fmla="*/ 164878 w 164877"/>
                  <a:gd name="connsiteY2" fmla="*/ 89630 h 89630"/>
                  <a:gd name="connsiteX3" fmla="*/ 154210 w 164877"/>
                  <a:gd name="connsiteY3" fmla="*/ 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877" h="89630">
                    <a:moveTo>
                      <a:pt x="0" y="0"/>
                    </a:moveTo>
                    <a:lnTo>
                      <a:pt x="0" y="89630"/>
                    </a:lnTo>
                    <a:lnTo>
                      <a:pt x="164878" y="89630"/>
                    </a:lnTo>
                    <a:lnTo>
                      <a:pt x="154210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0A364FE5-D3C9-4559-8D74-94EB7EE7EDA2}"/>
                  </a:ext>
                </a:extLst>
              </p:cNvPr>
              <p:cNvSpPr/>
              <p:nvPr/>
            </p:nvSpPr>
            <p:spPr>
              <a:xfrm>
                <a:off x="7106316" y="4213098"/>
                <a:ext cx="180308" cy="89630"/>
              </a:xfrm>
              <a:custGeom>
                <a:avLst/>
                <a:gdLst>
                  <a:gd name="connsiteX0" fmla="*/ 180308 w 180308"/>
                  <a:gd name="connsiteY0" fmla="*/ 89630 h 89630"/>
                  <a:gd name="connsiteX1" fmla="*/ 169545 w 180308"/>
                  <a:gd name="connsiteY1" fmla="*/ 0 h 89630"/>
                  <a:gd name="connsiteX2" fmla="*/ 0 w 180308"/>
                  <a:gd name="connsiteY2" fmla="*/ 0 h 89630"/>
                  <a:gd name="connsiteX3" fmla="*/ 0 w 180308"/>
                  <a:gd name="connsiteY3" fmla="*/ 8963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08" h="89630">
                    <a:moveTo>
                      <a:pt x="180308" y="89630"/>
                    </a:moveTo>
                    <a:lnTo>
                      <a:pt x="169545" y="0"/>
                    </a:lnTo>
                    <a:lnTo>
                      <a:pt x="0" y="0"/>
                    </a:lnTo>
                    <a:lnTo>
                      <a:pt x="0" y="8963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553F7290-A86E-4AF3-804A-C34482FA4279}"/>
                  </a:ext>
                </a:extLst>
              </p:cNvPr>
              <p:cNvSpPr/>
              <p:nvPr/>
            </p:nvSpPr>
            <p:spPr>
              <a:xfrm>
                <a:off x="7106316" y="3955923"/>
                <a:ext cx="149447" cy="89630"/>
              </a:xfrm>
              <a:custGeom>
                <a:avLst/>
                <a:gdLst>
                  <a:gd name="connsiteX0" fmla="*/ 0 w 149447"/>
                  <a:gd name="connsiteY0" fmla="*/ 0 h 89630"/>
                  <a:gd name="connsiteX1" fmla="*/ 0 w 149447"/>
                  <a:gd name="connsiteY1" fmla="*/ 89630 h 89630"/>
                  <a:gd name="connsiteX2" fmla="*/ 149447 w 149447"/>
                  <a:gd name="connsiteY2" fmla="*/ 89630 h 89630"/>
                  <a:gd name="connsiteX3" fmla="*/ 138684 w 149447"/>
                  <a:gd name="connsiteY3" fmla="*/ 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447" h="89630">
                    <a:moveTo>
                      <a:pt x="0" y="0"/>
                    </a:moveTo>
                    <a:lnTo>
                      <a:pt x="0" y="89630"/>
                    </a:lnTo>
                    <a:lnTo>
                      <a:pt x="149447" y="89630"/>
                    </a:lnTo>
                    <a:lnTo>
                      <a:pt x="138684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DA7EA96F-B4E9-4826-827B-3EE03DF66EAA}"/>
                  </a:ext>
                </a:extLst>
              </p:cNvPr>
              <p:cNvSpPr/>
              <p:nvPr/>
            </p:nvSpPr>
            <p:spPr>
              <a:xfrm>
                <a:off x="7106316" y="4341685"/>
                <a:ext cx="196405" cy="94678"/>
              </a:xfrm>
              <a:custGeom>
                <a:avLst/>
                <a:gdLst>
                  <a:gd name="connsiteX0" fmla="*/ 0 w 196405"/>
                  <a:gd name="connsiteY0" fmla="*/ 0 h 94678"/>
                  <a:gd name="connsiteX1" fmla="*/ 0 w 196405"/>
                  <a:gd name="connsiteY1" fmla="*/ 94679 h 94678"/>
                  <a:gd name="connsiteX2" fmla="*/ 196405 w 196405"/>
                  <a:gd name="connsiteY2" fmla="*/ 94679 h 94678"/>
                  <a:gd name="connsiteX3" fmla="*/ 184975 w 196405"/>
                  <a:gd name="connsiteY3" fmla="*/ 0 h 9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405" h="94678">
                    <a:moveTo>
                      <a:pt x="0" y="0"/>
                    </a:moveTo>
                    <a:lnTo>
                      <a:pt x="0" y="94679"/>
                    </a:lnTo>
                    <a:lnTo>
                      <a:pt x="196405" y="94679"/>
                    </a:lnTo>
                    <a:lnTo>
                      <a:pt x="184975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44DF0F6-698E-874D-920A-831A643A3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323" y="5041826"/>
            <a:ext cx="2020631" cy="56629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90E8AC7-E7EC-544B-BEA3-CDFA10665854}"/>
              </a:ext>
            </a:extLst>
          </p:cNvPr>
          <p:cNvSpPr txBox="1"/>
          <p:nvPr/>
        </p:nvSpPr>
        <p:spPr>
          <a:xfrm>
            <a:off x="5056569" y="1717527"/>
            <a:ext cx="2646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kumimoji="1"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r>
              <a:rPr kumimoji="1"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</a:rPr>
              <a:t>PLAN</a:t>
            </a:r>
            <a:r>
              <a:rPr kumimoji="1"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46B1BC8-130C-E74C-8296-863FC0E39749}"/>
              </a:ext>
            </a:extLst>
          </p:cNvPr>
          <p:cNvSpPr/>
          <p:nvPr/>
        </p:nvSpPr>
        <p:spPr>
          <a:xfrm>
            <a:off x="3025903" y="2624215"/>
            <a:ext cx="2095929" cy="859371"/>
          </a:xfrm>
          <a:prstGeom prst="roundRect">
            <a:avLst/>
          </a:prstGeom>
          <a:solidFill>
            <a:srgbClr val="AEE4F9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Slave 1</a:t>
            </a:r>
            <a:endParaRPr kumimoji="1" lang="zh-CN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3601FED-CE85-C741-B2D8-064599EE6614}"/>
              </a:ext>
            </a:extLst>
          </p:cNvPr>
          <p:cNvSpPr/>
          <p:nvPr/>
        </p:nvSpPr>
        <p:spPr>
          <a:xfrm>
            <a:off x="3025904" y="3646846"/>
            <a:ext cx="6596009" cy="1297351"/>
          </a:xfrm>
          <a:prstGeom prst="roundRect">
            <a:avLst>
              <a:gd name="adj" fmla="val 11915"/>
            </a:avLst>
          </a:prstGeom>
          <a:solidFill>
            <a:srgbClr val="AEE4F9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Centos + Spark + JDK + Hadoop + Hive </a:t>
            </a:r>
          </a:p>
          <a:p>
            <a:pPr algn="ctr"/>
            <a:r>
              <a:rPr kumimoji="1"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+ HBase + Redis + Zookeeper</a:t>
            </a:r>
            <a:endParaRPr kumimoji="1" lang="zh-CN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04AB25E-1FF9-F546-A88B-6967EBE50FCE}"/>
              </a:ext>
            </a:extLst>
          </p:cNvPr>
          <p:cNvSpPr/>
          <p:nvPr/>
        </p:nvSpPr>
        <p:spPr>
          <a:xfrm>
            <a:off x="5275943" y="2633987"/>
            <a:ext cx="2095929" cy="859371"/>
          </a:xfrm>
          <a:prstGeom prst="roundRect">
            <a:avLst/>
          </a:prstGeom>
          <a:solidFill>
            <a:srgbClr val="AEE4F9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Master</a:t>
            </a:r>
            <a:endParaRPr kumimoji="1" lang="zh-CN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B9620B8-83ED-2A43-B3DD-8277F4B59252}"/>
              </a:ext>
            </a:extLst>
          </p:cNvPr>
          <p:cNvSpPr/>
          <p:nvPr/>
        </p:nvSpPr>
        <p:spPr>
          <a:xfrm>
            <a:off x="7525984" y="2633987"/>
            <a:ext cx="2095929" cy="859371"/>
          </a:xfrm>
          <a:prstGeom prst="roundRect">
            <a:avLst/>
          </a:prstGeom>
          <a:solidFill>
            <a:srgbClr val="AEE4F9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Slave 1</a:t>
            </a:r>
            <a:endParaRPr kumimoji="1" lang="zh-CN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456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24316A65-E6E1-424E-8F37-8834F5B690B7}"/>
              </a:ext>
            </a:extLst>
          </p:cNvPr>
          <p:cNvSpPr/>
          <p:nvPr/>
        </p:nvSpPr>
        <p:spPr>
          <a:xfrm>
            <a:off x="2141103" y="1686701"/>
            <a:ext cx="8112369" cy="3916680"/>
          </a:xfrm>
          <a:prstGeom prst="roundRect">
            <a:avLst>
              <a:gd name="adj" fmla="val 6269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E8FB122-C31F-4311-9EAE-CFBE48D46669}"/>
              </a:ext>
            </a:extLst>
          </p:cNvPr>
          <p:cNvGrpSpPr/>
          <p:nvPr/>
        </p:nvGrpSpPr>
        <p:grpSpPr>
          <a:xfrm>
            <a:off x="854510" y="531978"/>
            <a:ext cx="2695464" cy="608847"/>
            <a:chOff x="789444" y="1201480"/>
            <a:chExt cx="2384074" cy="550559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0949D40-CC03-4BD0-9EE8-DD2C8BF356A9}"/>
                </a:ext>
              </a:extLst>
            </p:cNvPr>
            <p:cNvSpPr/>
            <p:nvPr/>
          </p:nvSpPr>
          <p:spPr>
            <a:xfrm>
              <a:off x="1492384" y="1575234"/>
              <a:ext cx="1433022" cy="176805"/>
            </a:xfrm>
            <a:custGeom>
              <a:avLst/>
              <a:gdLst>
                <a:gd name="connsiteX0" fmla="*/ 66875 w 1433022"/>
                <a:gd name="connsiteY0" fmla="*/ 0 h 176805"/>
                <a:gd name="connsiteX1" fmla="*/ 1179725 w 1433022"/>
                <a:gd name="connsiteY1" fmla="*/ 0 h 176805"/>
                <a:gd name="connsiteX2" fmla="*/ 1225852 w 1433022"/>
                <a:gd name="connsiteY2" fmla="*/ 46127 h 176805"/>
                <a:gd name="connsiteX3" fmla="*/ 1302345 w 1433022"/>
                <a:gd name="connsiteY3" fmla="*/ 46127 h 176805"/>
                <a:gd name="connsiteX4" fmla="*/ 1433023 w 1433022"/>
                <a:gd name="connsiteY4" fmla="*/ 176805 h 176805"/>
                <a:gd name="connsiteX5" fmla="*/ 0 w 1433022"/>
                <a:gd name="connsiteY5" fmla="*/ 176805 h 176805"/>
                <a:gd name="connsiteX6" fmla="*/ 0 w 1433022"/>
                <a:gd name="connsiteY6" fmla="*/ 66925 h 17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3022" h="176805">
                  <a:moveTo>
                    <a:pt x="66875" y="0"/>
                  </a:moveTo>
                  <a:lnTo>
                    <a:pt x="1179725" y="0"/>
                  </a:lnTo>
                  <a:lnTo>
                    <a:pt x="1225852" y="46127"/>
                  </a:lnTo>
                  <a:lnTo>
                    <a:pt x="1302345" y="46127"/>
                  </a:lnTo>
                  <a:lnTo>
                    <a:pt x="1433023" y="176805"/>
                  </a:lnTo>
                  <a:lnTo>
                    <a:pt x="0" y="176805"/>
                  </a:lnTo>
                  <a:lnTo>
                    <a:pt x="0" y="66925"/>
                  </a:lnTo>
                  <a:close/>
                </a:path>
              </a:pathLst>
            </a:custGeom>
            <a:solidFill>
              <a:srgbClr val="005B76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156FEA2-D015-4EB3-A6C1-F4DF6B085251}"/>
                </a:ext>
              </a:extLst>
            </p:cNvPr>
            <p:cNvSpPr/>
            <p:nvPr/>
          </p:nvSpPr>
          <p:spPr>
            <a:xfrm>
              <a:off x="789444" y="1201480"/>
              <a:ext cx="2384074" cy="550558"/>
            </a:xfrm>
            <a:custGeom>
              <a:avLst/>
              <a:gdLst>
                <a:gd name="connsiteX0" fmla="*/ 1752642 w 2384074"/>
                <a:gd name="connsiteY0" fmla="*/ 230587 h 550558"/>
                <a:gd name="connsiteX1" fmla="*/ 2130776 w 2384074"/>
                <a:gd name="connsiteY1" fmla="*/ 230587 h 550558"/>
                <a:gd name="connsiteX2" fmla="*/ 2246548 w 2384074"/>
                <a:gd name="connsiteY2" fmla="*/ 114865 h 550558"/>
                <a:gd name="connsiteX3" fmla="*/ 2384074 w 2384074"/>
                <a:gd name="connsiteY3" fmla="*/ 114865 h 550558"/>
                <a:gd name="connsiteX4" fmla="*/ 2384074 w 2384074"/>
                <a:gd name="connsiteY4" fmla="*/ 448786 h 550558"/>
                <a:gd name="connsiteX5" fmla="*/ 2282302 w 2384074"/>
                <a:gd name="connsiteY5" fmla="*/ 550559 h 550558"/>
                <a:gd name="connsiteX6" fmla="*/ 2135963 w 2384074"/>
                <a:gd name="connsiteY6" fmla="*/ 550559 h 550558"/>
                <a:gd name="connsiteX7" fmla="*/ 2005285 w 2384074"/>
                <a:gd name="connsiteY7" fmla="*/ 419881 h 550558"/>
                <a:gd name="connsiteX8" fmla="*/ 1928792 w 2384074"/>
                <a:gd name="connsiteY8" fmla="*/ 419881 h 550558"/>
                <a:gd name="connsiteX9" fmla="*/ 1882665 w 2384074"/>
                <a:gd name="connsiteY9" fmla="*/ 373753 h 550558"/>
                <a:gd name="connsiteX10" fmla="*/ 769815 w 2384074"/>
                <a:gd name="connsiteY10" fmla="*/ 373753 h 550558"/>
                <a:gd name="connsiteX11" fmla="*/ 702940 w 2384074"/>
                <a:gd name="connsiteY11" fmla="*/ 440678 h 550558"/>
                <a:gd name="connsiteX12" fmla="*/ 702940 w 2384074"/>
                <a:gd name="connsiteY12" fmla="*/ 550559 h 550558"/>
                <a:gd name="connsiteX13" fmla="*/ 112801 w 2384074"/>
                <a:gd name="connsiteY13" fmla="*/ 550559 h 550558"/>
                <a:gd name="connsiteX14" fmla="*/ 112801 w 2384074"/>
                <a:gd name="connsiteY14" fmla="*/ 446671 h 550558"/>
                <a:gd name="connsiteX15" fmla="*/ 0 w 2384074"/>
                <a:gd name="connsiteY15" fmla="*/ 446671 h 550558"/>
                <a:gd name="connsiteX16" fmla="*/ 0 w 2384074"/>
                <a:gd name="connsiteY16" fmla="*/ 183050 h 550558"/>
                <a:gd name="connsiteX17" fmla="*/ 142562 w 2384074"/>
                <a:gd name="connsiteY17" fmla="*/ 40487 h 550558"/>
                <a:gd name="connsiteX18" fmla="*/ 543408 w 2384074"/>
                <a:gd name="connsiteY18" fmla="*/ 40487 h 550558"/>
                <a:gd name="connsiteX19" fmla="*/ 583845 w 2384074"/>
                <a:gd name="connsiteY19" fmla="*/ 0 h 550558"/>
                <a:gd name="connsiteX20" fmla="*/ 1522005 w 2384074"/>
                <a:gd name="connsiteY20" fmla="*/ 0 h 55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4074" h="550558">
                  <a:moveTo>
                    <a:pt x="1752642" y="230587"/>
                  </a:moveTo>
                  <a:lnTo>
                    <a:pt x="2130776" y="230587"/>
                  </a:lnTo>
                  <a:lnTo>
                    <a:pt x="2246548" y="114865"/>
                  </a:lnTo>
                  <a:lnTo>
                    <a:pt x="2384074" y="114865"/>
                  </a:lnTo>
                  <a:lnTo>
                    <a:pt x="2384074" y="448786"/>
                  </a:lnTo>
                  <a:lnTo>
                    <a:pt x="2282302" y="550559"/>
                  </a:lnTo>
                  <a:lnTo>
                    <a:pt x="2135963" y="550559"/>
                  </a:lnTo>
                  <a:lnTo>
                    <a:pt x="2005285" y="419881"/>
                  </a:lnTo>
                  <a:lnTo>
                    <a:pt x="1928792" y="419881"/>
                  </a:lnTo>
                  <a:lnTo>
                    <a:pt x="1882665" y="373753"/>
                  </a:lnTo>
                  <a:lnTo>
                    <a:pt x="769815" y="373753"/>
                  </a:lnTo>
                  <a:lnTo>
                    <a:pt x="702940" y="440678"/>
                  </a:lnTo>
                  <a:lnTo>
                    <a:pt x="702940" y="550559"/>
                  </a:lnTo>
                  <a:lnTo>
                    <a:pt x="112801" y="550559"/>
                  </a:lnTo>
                  <a:lnTo>
                    <a:pt x="112801" y="446671"/>
                  </a:lnTo>
                  <a:lnTo>
                    <a:pt x="0" y="446671"/>
                  </a:lnTo>
                  <a:lnTo>
                    <a:pt x="0" y="183050"/>
                  </a:lnTo>
                  <a:lnTo>
                    <a:pt x="142562" y="40487"/>
                  </a:lnTo>
                  <a:lnTo>
                    <a:pt x="543408" y="40487"/>
                  </a:lnTo>
                  <a:lnTo>
                    <a:pt x="583845" y="0"/>
                  </a:lnTo>
                  <a:lnTo>
                    <a:pt x="1522005" y="0"/>
                  </a:lnTo>
                  <a:close/>
                </a:path>
              </a:pathLst>
            </a:custGeom>
            <a:noFill/>
            <a:ln w="11741" cap="flat">
              <a:solidFill>
                <a:srgbClr val="4DD1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157DD5F2-1B80-4C5D-AAB8-4C12E1D07A6F}"/>
                </a:ext>
              </a:extLst>
            </p:cNvPr>
            <p:cNvSpPr/>
            <p:nvPr/>
          </p:nvSpPr>
          <p:spPr>
            <a:xfrm>
              <a:off x="932006" y="1369372"/>
              <a:ext cx="286131" cy="205861"/>
            </a:xfrm>
            <a:custGeom>
              <a:avLst/>
              <a:gdLst>
                <a:gd name="connsiteX0" fmla="*/ 63148 w 286131"/>
                <a:gd name="connsiteY0" fmla="*/ 205861 h 205861"/>
                <a:gd name="connsiteX1" fmla="*/ 0 w 286131"/>
                <a:gd name="connsiteY1" fmla="*/ 205861 h 205861"/>
                <a:gd name="connsiteX2" fmla="*/ 0 w 286131"/>
                <a:gd name="connsiteY2" fmla="*/ 83795 h 205861"/>
                <a:gd name="connsiteX3" fmla="*/ 83795 w 286131"/>
                <a:gd name="connsiteY3" fmla="*/ 0 h 205861"/>
                <a:gd name="connsiteX4" fmla="*/ 286131 w 286131"/>
                <a:gd name="connsiteY4" fmla="*/ 0 h 205861"/>
                <a:gd name="connsiteX5" fmla="*/ 286131 w 286131"/>
                <a:gd name="connsiteY5" fmla="*/ 70047 h 205861"/>
                <a:gd name="connsiteX6" fmla="*/ 63148 w 286131"/>
                <a:gd name="connsiteY6" fmla="*/ 70047 h 20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131" h="205861">
                  <a:moveTo>
                    <a:pt x="63148" y="205861"/>
                  </a:moveTo>
                  <a:lnTo>
                    <a:pt x="0" y="205861"/>
                  </a:lnTo>
                  <a:lnTo>
                    <a:pt x="0" y="83795"/>
                  </a:lnTo>
                  <a:lnTo>
                    <a:pt x="83795" y="0"/>
                  </a:lnTo>
                  <a:lnTo>
                    <a:pt x="286131" y="0"/>
                  </a:lnTo>
                  <a:lnTo>
                    <a:pt x="286131" y="70047"/>
                  </a:lnTo>
                  <a:lnTo>
                    <a:pt x="63148" y="70047"/>
                  </a:lnTo>
                  <a:close/>
                </a:path>
              </a:pathLst>
            </a:custGeom>
            <a:solidFill>
              <a:srgbClr val="4DD1FF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33" name="图形 1">
              <a:extLst>
                <a:ext uri="{FF2B5EF4-FFF2-40B4-BE49-F238E27FC236}">
                  <a16:creationId xmlns:a16="http://schemas.microsoft.com/office/drawing/2014/main" id="{CF3C9352-316B-4A4D-81D0-16FF921CDFBB}"/>
                </a:ext>
              </a:extLst>
            </p:cNvPr>
            <p:cNvGrpSpPr/>
            <p:nvPr/>
          </p:nvGrpSpPr>
          <p:grpSpPr>
            <a:xfrm>
              <a:off x="1050022" y="1517424"/>
              <a:ext cx="126447" cy="84499"/>
              <a:chOff x="1586855" y="1312065"/>
              <a:chExt cx="126447" cy="84499"/>
            </a:xfrm>
            <a:no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2A4E1CA-E843-487A-9105-E1954FA882CA}"/>
                  </a:ext>
                </a:extLst>
              </p:cNvPr>
              <p:cNvSpPr/>
              <p:nvPr/>
            </p:nvSpPr>
            <p:spPr>
              <a:xfrm>
                <a:off x="1586855" y="1312065"/>
                <a:ext cx="126447" cy="84499"/>
              </a:xfrm>
              <a:custGeom>
                <a:avLst/>
                <a:gdLst>
                  <a:gd name="connsiteX0" fmla="*/ 0 w 126447"/>
                  <a:gd name="connsiteY0" fmla="*/ 0 h 84499"/>
                  <a:gd name="connsiteX1" fmla="*/ 126448 w 126447"/>
                  <a:gd name="connsiteY1" fmla="*/ 0 h 84499"/>
                  <a:gd name="connsiteX2" fmla="*/ 126448 w 126447"/>
                  <a:gd name="connsiteY2" fmla="*/ 84500 h 84499"/>
                  <a:gd name="connsiteX3" fmla="*/ 0 w 126447"/>
                  <a:gd name="connsiteY3" fmla="*/ 84500 h 8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447" h="84499">
                    <a:moveTo>
                      <a:pt x="0" y="0"/>
                    </a:moveTo>
                    <a:lnTo>
                      <a:pt x="126448" y="0"/>
                    </a:lnTo>
                    <a:lnTo>
                      <a:pt x="126448" y="84500"/>
                    </a:lnTo>
                    <a:lnTo>
                      <a:pt x="0" y="84500"/>
                    </a:ln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D1142205-605E-4870-B2B0-EA463781A843}"/>
                  </a:ext>
                </a:extLst>
              </p:cNvPr>
              <p:cNvSpPr/>
              <p:nvPr/>
            </p:nvSpPr>
            <p:spPr>
              <a:xfrm>
                <a:off x="1629860" y="1334122"/>
                <a:ext cx="40386" cy="40386"/>
              </a:xfrm>
              <a:custGeom>
                <a:avLst/>
                <a:gdLst>
                  <a:gd name="connsiteX0" fmla="*/ 20193 w 40386"/>
                  <a:gd name="connsiteY0" fmla="*/ 40387 h 40386"/>
                  <a:gd name="connsiteX1" fmla="*/ 0 w 40386"/>
                  <a:gd name="connsiteY1" fmla="*/ 20193 h 40386"/>
                  <a:gd name="connsiteX2" fmla="*/ 20193 w 40386"/>
                  <a:gd name="connsiteY2" fmla="*/ 0 h 40386"/>
                  <a:gd name="connsiteX3" fmla="*/ 40387 w 40386"/>
                  <a:gd name="connsiteY3" fmla="*/ 20193 h 40386"/>
                  <a:gd name="connsiteX4" fmla="*/ 20193 w 40386"/>
                  <a:gd name="connsiteY4" fmla="*/ 40387 h 40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0386">
                    <a:moveTo>
                      <a:pt x="20193" y="40387"/>
                    </a:moveTo>
                    <a:cubicBezTo>
                      <a:pt x="9064" y="40387"/>
                      <a:pt x="0" y="31322"/>
                      <a:pt x="0" y="20193"/>
                    </a:cubicBezTo>
                    <a:cubicBezTo>
                      <a:pt x="0" y="9064"/>
                      <a:pt x="9014" y="0"/>
                      <a:pt x="20193" y="0"/>
                    </a:cubicBezTo>
                    <a:cubicBezTo>
                      <a:pt x="31322" y="0"/>
                      <a:pt x="40387" y="9014"/>
                      <a:pt x="40387" y="20193"/>
                    </a:cubicBezTo>
                    <a:cubicBezTo>
                      <a:pt x="40387" y="31322"/>
                      <a:pt x="31322" y="40387"/>
                      <a:pt x="20193" y="40387"/>
                    </a:cubicBez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8AA1CCCB-967D-4483-8C0A-18089043CF3B}"/>
              </a:ext>
            </a:extLst>
          </p:cNvPr>
          <p:cNvSpPr/>
          <p:nvPr/>
        </p:nvSpPr>
        <p:spPr>
          <a:xfrm>
            <a:off x="1553990" y="587100"/>
            <a:ext cx="963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DOCKER</a:t>
            </a:r>
            <a:endParaRPr lang="en-US" altLang="zh-Hans-HK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BBF865B-5E1B-41FE-B3B8-3B018CCF36DA}"/>
              </a:ext>
            </a:extLst>
          </p:cNvPr>
          <p:cNvGrpSpPr/>
          <p:nvPr/>
        </p:nvGrpSpPr>
        <p:grpSpPr>
          <a:xfrm>
            <a:off x="9752490" y="4892577"/>
            <a:ext cx="2073116" cy="1732025"/>
            <a:chOff x="5574029" y="3165919"/>
            <a:chExt cx="2073116" cy="1732025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44C4FB7C-32E0-4605-B9FA-AF073CC5AD93}"/>
                </a:ext>
              </a:extLst>
            </p:cNvPr>
            <p:cNvSpPr/>
            <p:nvPr/>
          </p:nvSpPr>
          <p:spPr>
            <a:xfrm>
              <a:off x="7542180" y="3165919"/>
              <a:ext cx="104965" cy="1123187"/>
            </a:xfrm>
            <a:custGeom>
              <a:avLst/>
              <a:gdLst>
                <a:gd name="connsiteX0" fmla="*/ 0 w 104965"/>
                <a:gd name="connsiteY0" fmla="*/ 104965 h 1123187"/>
                <a:gd name="connsiteX1" fmla="*/ 104966 w 104965"/>
                <a:gd name="connsiteY1" fmla="*/ 0 h 1123187"/>
                <a:gd name="connsiteX2" fmla="*/ 104966 w 104965"/>
                <a:gd name="connsiteY2" fmla="*/ 1123188 h 1123187"/>
                <a:gd name="connsiteX3" fmla="*/ 0 w 104965"/>
                <a:gd name="connsiteY3" fmla="*/ 1018222 h 112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65" h="1123187">
                  <a:moveTo>
                    <a:pt x="0" y="104965"/>
                  </a:moveTo>
                  <a:lnTo>
                    <a:pt x="104966" y="0"/>
                  </a:lnTo>
                  <a:lnTo>
                    <a:pt x="104966" y="1123188"/>
                  </a:lnTo>
                  <a:lnTo>
                    <a:pt x="0" y="1018222"/>
                  </a:lnTo>
                  <a:close/>
                </a:path>
              </a:pathLst>
            </a:custGeom>
            <a:solidFill>
              <a:srgbClr val="4DD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E44D883-2842-4E24-9A4C-800241812F85}"/>
                </a:ext>
              </a:extLst>
            </p:cNvPr>
            <p:cNvSpPr/>
            <p:nvPr/>
          </p:nvSpPr>
          <p:spPr>
            <a:xfrm>
              <a:off x="5574029" y="4624958"/>
              <a:ext cx="372618" cy="272986"/>
            </a:xfrm>
            <a:custGeom>
              <a:avLst/>
              <a:gdLst>
                <a:gd name="connsiteX0" fmla="*/ 372618 w 372618"/>
                <a:gd name="connsiteY0" fmla="*/ 272987 h 272986"/>
                <a:gd name="connsiteX1" fmla="*/ 173165 w 372618"/>
                <a:gd name="connsiteY1" fmla="*/ 272987 h 272986"/>
                <a:gd name="connsiteX2" fmla="*/ 0 w 372618"/>
                <a:gd name="connsiteY2" fmla="*/ 99727 h 272986"/>
                <a:gd name="connsiteX3" fmla="*/ 99727 w 372618"/>
                <a:gd name="connsiteY3" fmla="*/ 0 h 2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618" h="272986">
                  <a:moveTo>
                    <a:pt x="372618" y="272987"/>
                  </a:moveTo>
                  <a:lnTo>
                    <a:pt x="173165" y="272987"/>
                  </a:lnTo>
                  <a:lnTo>
                    <a:pt x="0" y="99727"/>
                  </a:lnTo>
                  <a:lnTo>
                    <a:pt x="99727" y="0"/>
                  </a:lnTo>
                  <a:close/>
                </a:path>
              </a:pathLst>
            </a:custGeom>
            <a:solidFill>
              <a:srgbClr val="4DD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86167CF-443C-471B-A6B5-85A35B307E98}"/>
                </a:ext>
              </a:extLst>
            </p:cNvPr>
            <p:cNvSpPr/>
            <p:nvPr/>
          </p:nvSpPr>
          <p:spPr>
            <a:xfrm>
              <a:off x="5858732" y="4672202"/>
              <a:ext cx="1179575" cy="135159"/>
            </a:xfrm>
            <a:custGeom>
              <a:avLst/>
              <a:gdLst>
                <a:gd name="connsiteX0" fmla="*/ 1044416 w 1179575"/>
                <a:gd name="connsiteY0" fmla="*/ 0 h 135159"/>
                <a:gd name="connsiteX1" fmla="*/ 1179576 w 1179575"/>
                <a:gd name="connsiteY1" fmla="*/ 135160 h 135159"/>
                <a:gd name="connsiteX2" fmla="*/ 135160 w 1179575"/>
                <a:gd name="connsiteY2" fmla="*/ 135160 h 135159"/>
                <a:gd name="connsiteX3" fmla="*/ 0 w 1179575"/>
                <a:gd name="connsiteY3" fmla="*/ 0 h 13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9575" h="135159">
                  <a:moveTo>
                    <a:pt x="1044416" y="0"/>
                  </a:moveTo>
                  <a:lnTo>
                    <a:pt x="1179576" y="135160"/>
                  </a:lnTo>
                  <a:lnTo>
                    <a:pt x="135160" y="135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77" name="图形 1">
              <a:extLst>
                <a:ext uri="{FF2B5EF4-FFF2-40B4-BE49-F238E27FC236}">
                  <a16:creationId xmlns:a16="http://schemas.microsoft.com/office/drawing/2014/main" id="{21F78B21-E070-41BF-8657-DD96F2720570}"/>
                </a:ext>
              </a:extLst>
            </p:cNvPr>
            <p:cNvGrpSpPr/>
            <p:nvPr/>
          </p:nvGrpSpPr>
          <p:grpSpPr>
            <a:xfrm>
              <a:off x="7106316" y="3822191"/>
              <a:ext cx="196405" cy="614172"/>
              <a:chOff x="7106316" y="3822191"/>
              <a:chExt cx="196405" cy="614172"/>
            </a:xfrm>
            <a:solidFill>
              <a:srgbClr val="4DD1FF"/>
            </a:solidFill>
          </p:grpSpPr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7EDAB06B-0FD3-433C-BBC0-E630B5AD66EB}"/>
                  </a:ext>
                </a:extLst>
              </p:cNvPr>
              <p:cNvSpPr/>
              <p:nvPr/>
            </p:nvSpPr>
            <p:spPr>
              <a:xfrm>
                <a:off x="7106316" y="3822191"/>
                <a:ext cx="134111" cy="94773"/>
              </a:xfrm>
              <a:custGeom>
                <a:avLst/>
                <a:gdLst>
                  <a:gd name="connsiteX0" fmla="*/ 134112 w 134111"/>
                  <a:gd name="connsiteY0" fmla="*/ 94774 h 94773"/>
                  <a:gd name="connsiteX1" fmla="*/ 122682 w 134111"/>
                  <a:gd name="connsiteY1" fmla="*/ 0 h 94773"/>
                  <a:gd name="connsiteX2" fmla="*/ 0 w 134111"/>
                  <a:gd name="connsiteY2" fmla="*/ 0 h 94773"/>
                  <a:gd name="connsiteX3" fmla="*/ 0 w 134111"/>
                  <a:gd name="connsiteY3" fmla="*/ 94774 h 9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111" h="94773">
                    <a:moveTo>
                      <a:pt x="134112" y="94774"/>
                    </a:moveTo>
                    <a:lnTo>
                      <a:pt x="122682" y="0"/>
                    </a:lnTo>
                    <a:lnTo>
                      <a:pt x="0" y="0"/>
                    </a:lnTo>
                    <a:lnTo>
                      <a:pt x="0" y="94774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B342611B-C2DC-4DE0-83FA-C60695C4D197}"/>
                  </a:ext>
                </a:extLst>
              </p:cNvPr>
              <p:cNvSpPr/>
              <p:nvPr/>
            </p:nvSpPr>
            <p:spPr>
              <a:xfrm>
                <a:off x="7106316" y="4084510"/>
                <a:ext cx="164877" cy="89630"/>
              </a:xfrm>
              <a:custGeom>
                <a:avLst/>
                <a:gdLst>
                  <a:gd name="connsiteX0" fmla="*/ 0 w 164877"/>
                  <a:gd name="connsiteY0" fmla="*/ 0 h 89630"/>
                  <a:gd name="connsiteX1" fmla="*/ 0 w 164877"/>
                  <a:gd name="connsiteY1" fmla="*/ 89630 h 89630"/>
                  <a:gd name="connsiteX2" fmla="*/ 164878 w 164877"/>
                  <a:gd name="connsiteY2" fmla="*/ 89630 h 89630"/>
                  <a:gd name="connsiteX3" fmla="*/ 154210 w 164877"/>
                  <a:gd name="connsiteY3" fmla="*/ 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877" h="89630">
                    <a:moveTo>
                      <a:pt x="0" y="0"/>
                    </a:moveTo>
                    <a:lnTo>
                      <a:pt x="0" y="89630"/>
                    </a:lnTo>
                    <a:lnTo>
                      <a:pt x="164878" y="89630"/>
                    </a:lnTo>
                    <a:lnTo>
                      <a:pt x="154210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0A364FE5-D3C9-4559-8D74-94EB7EE7EDA2}"/>
                  </a:ext>
                </a:extLst>
              </p:cNvPr>
              <p:cNvSpPr/>
              <p:nvPr/>
            </p:nvSpPr>
            <p:spPr>
              <a:xfrm>
                <a:off x="7106316" y="4213098"/>
                <a:ext cx="180308" cy="89630"/>
              </a:xfrm>
              <a:custGeom>
                <a:avLst/>
                <a:gdLst>
                  <a:gd name="connsiteX0" fmla="*/ 180308 w 180308"/>
                  <a:gd name="connsiteY0" fmla="*/ 89630 h 89630"/>
                  <a:gd name="connsiteX1" fmla="*/ 169545 w 180308"/>
                  <a:gd name="connsiteY1" fmla="*/ 0 h 89630"/>
                  <a:gd name="connsiteX2" fmla="*/ 0 w 180308"/>
                  <a:gd name="connsiteY2" fmla="*/ 0 h 89630"/>
                  <a:gd name="connsiteX3" fmla="*/ 0 w 180308"/>
                  <a:gd name="connsiteY3" fmla="*/ 8963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08" h="89630">
                    <a:moveTo>
                      <a:pt x="180308" y="89630"/>
                    </a:moveTo>
                    <a:lnTo>
                      <a:pt x="169545" y="0"/>
                    </a:lnTo>
                    <a:lnTo>
                      <a:pt x="0" y="0"/>
                    </a:lnTo>
                    <a:lnTo>
                      <a:pt x="0" y="8963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553F7290-A86E-4AF3-804A-C34482FA4279}"/>
                  </a:ext>
                </a:extLst>
              </p:cNvPr>
              <p:cNvSpPr/>
              <p:nvPr/>
            </p:nvSpPr>
            <p:spPr>
              <a:xfrm>
                <a:off x="7106316" y="3955923"/>
                <a:ext cx="149447" cy="89630"/>
              </a:xfrm>
              <a:custGeom>
                <a:avLst/>
                <a:gdLst>
                  <a:gd name="connsiteX0" fmla="*/ 0 w 149447"/>
                  <a:gd name="connsiteY0" fmla="*/ 0 h 89630"/>
                  <a:gd name="connsiteX1" fmla="*/ 0 w 149447"/>
                  <a:gd name="connsiteY1" fmla="*/ 89630 h 89630"/>
                  <a:gd name="connsiteX2" fmla="*/ 149447 w 149447"/>
                  <a:gd name="connsiteY2" fmla="*/ 89630 h 89630"/>
                  <a:gd name="connsiteX3" fmla="*/ 138684 w 149447"/>
                  <a:gd name="connsiteY3" fmla="*/ 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447" h="89630">
                    <a:moveTo>
                      <a:pt x="0" y="0"/>
                    </a:moveTo>
                    <a:lnTo>
                      <a:pt x="0" y="89630"/>
                    </a:lnTo>
                    <a:lnTo>
                      <a:pt x="149447" y="89630"/>
                    </a:lnTo>
                    <a:lnTo>
                      <a:pt x="138684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DA7EA96F-B4E9-4826-827B-3EE03DF66EAA}"/>
                  </a:ext>
                </a:extLst>
              </p:cNvPr>
              <p:cNvSpPr/>
              <p:nvPr/>
            </p:nvSpPr>
            <p:spPr>
              <a:xfrm>
                <a:off x="7106316" y="4341685"/>
                <a:ext cx="196405" cy="94678"/>
              </a:xfrm>
              <a:custGeom>
                <a:avLst/>
                <a:gdLst>
                  <a:gd name="connsiteX0" fmla="*/ 0 w 196405"/>
                  <a:gd name="connsiteY0" fmla="*/ 0 h 94678"/>
                  <a:gd name="connsiteX1" fmla="*/ 0 w 196405"/>
                  <a:gd name="connsiteY1" fmla="*/ 94679 h 94678"/>
                  <a:gd name="connsiteX2" fmla="*/ 196405 w 196405"/>
                  <a:gd name="connsiteY2" fmla="*/ 94679 h 94678"/>
                  <a:gd name="connsiteX3" fmla="*/ 184975 w 196405"/>
                  <a:gd name="connsiteY3" fmla="*/ 0 h 9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405" h="94678">
                    <a:moveTo>
                      <a:pt x="0" y="0"/>
                    </a:moveTo>
                    <a:lnTo>
                      <a:pt x="0" y="94679"/>
                    </a:lnTo>
                    <a:lnTo>
                      <a:pt x="196405" y="94679"/>
                    </a:lnTo>
                    <a:lnTo>
                      <a:pt x="184975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44DF0F6-698E-874D-920A-831A643A3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581" y="2589742"/>
            <a:ext cx="2020631" cy="56629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90E8AC7-E7EC-544B-BEA3-CDFA10665854}"/>
              </a:ext>
            </a:extLst>
          </p:cNvPr>
          <p:cNvSpPr txBox="1"/>
          <p:nvPr/>
        </p:nvSpPr>
        <p:spPr>
          <a:xfrm>
            <a:off x="7044758" y="1987407"/>
            <a:ext cx="2838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kumimoji="1"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kumimoji="1"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</a:rPr>
              <a:t>PLAN</a:t>
            </a:r>
            <a:r>
              <a:rPr kumimoji="1"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46B1BC8-130C-E74C-8296-863FC0E39749}"/>
              </a:ext>
            </a:extLst>
          </p:cNvPr>
          <p:cNvSpPr/>
          <p:nvPr/>
        </p:nvSpPr>
        <p:spPr>
          <a:xfrm>
            <a:off x="2574361" y="2067954"/>
            <a:ext cx="1756788" cy="423679"/>
          </a:xfrm>
          <a:prstGeom prst="roundRect">
            <a:avLst/>
          </a:prstGeom>
          <a:solidFill>
            <a:srgbClr val="AEE4F9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HBSE</a:t>
            </a:r>
            <a:endParaRPr kumimoji="1" lang="zh-CN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04AB25E-1FF9-F546-A88B-6967EBE50FCE}"/>
              </a:ext>
            </a:extLst>
          </p:cNvPr>
          <p:cNvSpPr/>
          <p:nvPr/>
        </p:nvSpPr>
        <p:spPr>
          <a:xfrm>
            <a:off x="2574359" y="2601185"/>
            <a:ext cx="1756789" cy="423679"/>
          </a:xfrm>
          <a:prstGeom prst="roundRect">
            <a:avLst/>
          </a:prstGeom>
          <a:solidFill>
            <a:srgbClr val="AEE4F9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Spark V1</a:t>
            </a:r>
            <a:endParaRPr kumimoji="1" lang="zh-CN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DDA36F4-A585-664E-8EBD-8178C3BD2A17}"/>
              </a:ext>
            </a:extLst>
          </p:cNvPr>
          <p:cNvSpPr/>
          <p:nvPr/>
        </p:nvSpPr>
        <p:spPr>
          <a:xfrm>
            <a:off x="4440498" y="2601185"/>
            <a:ext cx="1756789" cy="423679"/>
          </a:xfrm>
          <a:prstGeom prst="roundRect">
            <a:avLst/>
          </a:prstGeom>
          <a:solidFill>
            <a:srgbClr val="AEE4F9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Spark V2</a:t>
            </a:r>
            <a:endParaRPr kumimoji="1" lang="zh-CN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50C9958-8652-B44D-BB5C-2D7CDD631D8D}"/>
              </a:ext>
            </a:extLst>
          </p:cNvPr>
          <p:cNvSpPr/>
          <p:nvPr/>
        </p:nvSpPr>
        <p:spPr>
          <a:xfrm>
            <a:off x="2574359" y="3134416"/>
            <a:ext cx="1756789" cy="423679"/>
          </a:xfrm>
          <a:prstGeom prst="roundRect">
            <a:avLst/>
          </a:prstGeom>
          <a:solidFill>
            <a:srgbClr val="AEE4F9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Hive V1</a:t>
            </a:r>
            <a:endParaRPr kumimoji="1" lang="zh-CN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A71AD1C-A4E7-D74F-B408-655DE16A77A4}"/>
              </a:ext>
            </a:extLst>
          </p:cNvPr>
          <p:cNvSpPr/>
          <p:nvPr/>
        </p:nvSpPr>
        <p:spPr>
          <a:xfrm>
            <a:off x="4440498" y="3136577"/>
            <a:ext cx="1756789" cy="423679"/>
          </a:xfrm>
          <a:prstGeom prst="roundRect">
            <a:avLst/>
          </a:prstGeom>
          <a:solidFill>
            <a:srgbClr val="AEE4F9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Hive V2</a:t>
            </a:r>
            <a:endParaRPr kumimoji="1" lang="zh-CN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6C49608-E284-1F48-8077-65BE7434AB90}"/>
              </a:ext>
            </a:extLst>
          </p:cNvPr>
          <p:cNvSpPr/>
          <p:nvPr/>
        </p:nvSpPr>
        <p:spPr>
          <a:xfrm>
            <a:off x="2574359" y="3667647"/>
            <a:ext cx="3622928" cy="423679"/>
          </a:xfrm>
          <a:prstGeom prst="roundRect">
            <a:avLst/>
          </a:prstGeom>
          <a:solidFill>
            <a:srgbClr val="AEE4F9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Hadoop</a:t>
            </a:r>
            <a:endParaRPr kumimoji="1" lang="zh-CN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4593A4B-1D1D-384C-B25B-73791F99B3DC}"/>
              </a:ext>
            </a:extLst>
          </p:cNvPr>
          <p:cNvSpPr/>
          <p:nvPr/>
        </p:nvSpPr>
        <p:spPr>
          <a:xfrm>
            <a:off x="6299428" y="3667647"/>
            <a:ext cx="1756789" cy="423679"/>
          </a:xfrm>
          <a:prstGeom prst="roundRect">
            <a:avLst/>
          </a:prstGeom>
          <a:solidFill>
            <a:srgbClr val="AEE4F9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Zookeeper</a:t>
            </a:r>
            <a:endParaRPr kumimoji="1" lang="zh-CN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71C2F35-8710-944D-98F4-B6AEEF982451}"/>
              </a:ext>
            </a:extLst>
          </p:cNvPr>
          <p:cNvSpPr/>
          <p:nvPr/>
        </p:nvSpPr>
        <p:spPr>
          <a:xfrm>
            <a:off x="2574359" y="4200953"/>
            <a:ext cx="5481858" cy="423679"/>
          </a:xfrm>
          <a:prstGeom prst="roundRect">
            <a:avLst/>
          </a:prstGeom>
          <a:solidFill>
            <a:srgbClr val="AEE4F9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JDK8</a:t>
            </a:r>
            <a:endParaRPr kumimoji="1" lang="zh-CN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4E3C5EA-F7BB-CF47-A54D-09117BB9C7F9}"/>
              </a:ext>
            </a:extLst>
          </p:cNvPr>
          <p:cNvSpPr/>
          <p:nvPr/>
        </p:nvSpPr>
        <p:spPr>
          <a:xfrm>
            <a:off x="8170676" y="4200953"/>
            <a:ext cx="1756789" cy="423679"/>
          </a:xfrm>
          <a:prstGeom prst="roundRect">
            <a:avLst/>
          </a:prstGeom>
          <a:solidFill>
            <a:srgbClr val="AEE4F9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Redis</a:t>
            </a:r>
            <a:endParaRPr kumimoji="1" lang="zh-CN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1B59B9E-E460-C548-A44F-788C19984D8C}"/>
              </a:ext>
            </a:extLst>
          </p:cNvPr>
          <p:cNvSpPr/>
          <p:nvPr/>
        </p:nvSpPr>
        <p:spPr>
          <a:xfrm>
            <a:off x="2586557" y="4729438"/>
            <a:ext cx="7340908" cy="423679"/>
          </a:xfrm>
          <a:prstGeom prst="roundRect">
            <a:avLst/>
          </a:prstGeom>
          <a:solidFill>
            <a:srgbClr val="AEE4F9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Centos</a:t>
            </a:r>
            <a:endParaRPr kumimoji="1" lang="zh-CN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215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EE8FB122-C31F-4311-9EAE-CFBE48D46669}"/>
              </a:ext>
            </a:extLst>
          </p:cNvPr>
          <p:cNvGrpSpPr/>
          <p:nvPr/>
        </p:nvGrpSpPr>
        <p:grpSpPr>
          <a:xfrm>
            <a:off x="854510" y="531978"/>
            <a:ext cx="2695464" cy="608847"/>
            <a:chOff x="789444" y="1201480"/>
            <a:chExt cx="2384074" cy="550559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0949D40-CC03-4BD0-9EE8-DD2C8BF356A9}"/>
                </a:ext>
              </a:extLst>
            </p:cNvPr>
            <p:cNvSpPr/>
            <p:nvPr/>
          </p:nvSpPr>
          <p:spPr>
            <a:xfrm>
              <a:off x="1492384" y="1575234"/>
              <a:ext cx="1433022" cy="176805"/>
            </a:xfrm>
            <a:custGeom>
              <a:avLst/>
              <a:gdLst>
                <a:gd name="connsiteX0" fmla="*/ 66875 w 1433022"/>
                <a:gd name="connsiteY0" fmla="*/ 0 h 176805"/>
                <a:gd name="connsiteX1" fmla="*/ 1179725 w 1433022"/>
                <a:gd name="connsiteY1" fmla="*/ 0 h 176805"/>
                <a:gd name="connsiteX2" fmla="*/ 1225852 w 1433022"/>
                <a:gd name="connsiteY2" fmla="*/ 46127 h 176805"/>
                <a:gd name="connsiteX3" fmla="*/ 1302345 w 1433022"/>
                <a:gd name="connsiteY3" fmla="*/ 46127 h 176805"/>
                <a:gd name="connsiteX4" fmla="*/ 1433023 w 1433022"/>
                <a:gd name="connsiteY4" fmla="*/ 176805 h 176805"/>
                <a:gd name="connsiteX5" fmla="*/ 0 w 1433022"/>
                <a:gd name="connsiteY5" fmla="*/ 176805 h 176805"/>
                <a:gd name="connsiteX6" fmla="*/ 0 w 1433022"/>
                <a:gd name="connsiteY6" fmla="*/ 66925 h 17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3022" h="176805">
                  <a:moveTo>
                    <a:pt x="66875" y="0"/>
                  </a:moveTo>
                  <a:lnTo>
                    <a:pt x="1179725" y="0"/>
                  </a:lnTo>
                  <a:lnTo>
                    <a:pt x="1225852" y="46127"/>
                  </a:lnTo>
                  <a:lnTo>
                    <a:pt x="1302345" y="46127"/>
                  </a:lnTo>
                  <a:lnTo>
                    <a:pt x="1433023" y="176805"/>
                  </a:lnTo>
                  <a:lnTo>
                    <a:pt x="0" y="176805"/>
                  </a:lnTo>
                  <a:lnTo>
                    <a:pt x="0" y="66925"/>
                  </a:lnTo>
                  <a:close/>
                </a:path>
              </a:pathLst>
            </a:custGeom>
            <a:solidFill>
              <a:srgbClr val="005B76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156FEA2-D015-4EB3-A6C1-F4DF6B085251}"/>
                </a:ext>
              </a:extLst>
            </p:cNvPr>
            <p:cNvSpPr/>
            <p:nvPr/>
          </p:nvSpPr>
          <p:spPr>
            <a:xfrm>
              <a:off x="789444" y="1201480"/>
              <a:ext cx="2384074" cy="550558"/>
            </a:xfrm>
            <a:custGeom>
              <a:avLst/>
              <a:gdLst>
                <a:gd name="connsiteX0" fmla="*/ 1752642 w 2384074"/>
                <a:gd name="connsiteY0" fmla="*/ 230587 h 550558"/>
                <a:gd name="connsiteX1" fmla="*/ 2130776 w 2384074"/>
                <a:gd name="connsiteY1" fmla="*/ 230587 h 550558"/>
                <a:gd name="connsiteX2" fmla="*/ 2246548 w 2384074"/>
                <a:gd name="connsiteY2" fmla="*/ 114865 h 550558"/>
                <a:gd name="connsiteX3" fmla="*/ 2384074 w 2384074"/>
                <a:gd name="connsiteY3" fmla="*/ 114865 h 550558"/>
                <a:gd name="connsiteX4" fmla="*/ 2384074 w 2384074"/>
                <a:gd name="connsiteY4" fmla="*/ 448786 h 550558"/>
                <a:gd name="connsiteX5" fmla="*/ 2282302 w 2384074"/>
                <a:gd name="connsiteY5" fmla="*/ 550559 h 550558"/>
                <a:gd name="connsiteX6" fmla="*/ 2135963 w 2384074"/>
                <a:gd name="connsiteY6" fmla="*/ 550559 h 550558"/>
                <a:gd name="connsiteX7" fmla="*/ 2005285 w 2384074"/>
                <a:gd name="connsiteY7" fmla="*/ 419881 h 550558"/>
                <a:gd name="connsiteX8" fmla="*/ 1928792 w 2384074"/>
                <a:gd name="connsiteY8" fmla="*/ 419881 h 550558"/>
                <a:gd name="connsiteX9" fmla="*/ 1882665 w 2384074"/>
                <a:gd name="connsiteY9" fmla="*/ 373753 h 550558"/>
                <a:gd name="connsiteX10" fmla="*/ 769815 w 2384074"/>
                <a:gd name="connsiteY10" fmla="*/ 373753 h 550558"/>
                <a:gd name="connsiteX11" fmla="*/ 702940 w 2384074"/>
                <a:gd name="connsiteY11" fmla="*/ 440678 h 550558"/>
                <a:gd name="connsiteX12" fmla="*/ 702940 w 2384074"/>
                <a:gd name="connsiteY12" fmla="*/ 550559 h 550558"/>
                <a:gd name="connsiteX13" fmla="*/ 112801 w 2384074"/>
                <a:gd name="connsiteY13" fmla="*/ 550559 h 550558"/>
                <a:gd name="connsiteX14" fmla="*/ 112801 w 2384074"/>
                <a:gd name="connsiteY14" fmla="*/ 446671 h 550558"/>
                <a:gd name="connsiteX15" fmla="*/ 0 w 2384074"/>
                <a:gd name="connsiteY15" fmla="*/ 446671 h 550558"/>
                <a:gd name="connsiteX16" fmla="*/ 0 w 2384074"/>
                <a:gd name="connsiteY16" fmla="*/ 183050 h 550558"/>
                <a:gd name="connsiteX17" fmla="*/ 142562 w 2384074"/>
                <a:gd name="connsiteY17" fmla="*/ 40487 h 550558"/>
                <a:gd name="connsiteX18" fmla="*/ 543408 w 2384074"/>
                <a:gd name="connsiteY18" fmla="*/ 40487 h 550558"/>
                <a:gd name="connsiteX19" fmla="*/ 583845 w 2384074"/>
                <a:gd name="connsiteY19" fmla="*/ 0 h 550558"/>
                <a:gd name="connsiteX20" fmla="*/ 1522005 w 2384074"/>
                <a:gd name="connsiteY20" fmla="*/ 0 h 55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4074" h="550558">
                  <a:moveTo>
                    <a:pt x="1752642" y="230587"/>
                  </a:moveTo>
                  <a:lnTo>
                    <a:pt x="2130776" y="230587"/>
                  </a:lnTo>
                  <a:lnTo>
                    <a:pt x="2246548" y="114865"/>
                  </a:lnTo>
                  <a:lnTo>
                    <a:pt x="2384074" y="114865"/>
                  </a:lnTo>
                  <a:lnTo>
                    <a:pt x="2384074" y="448786"/>
                  </a:lnTo>
                  <a:lnTo>
                    <a:pt x="2282302" y="550559"/>
                  </a:lnTo>
                  <a:lnTo>
                    <a:pt x="2135963" y="550559"/>
                  </a:lnTo>
                  <a:lnTo>
                    <a:pt x="2005285" y="419881"/>
                  </a:lnTo>
                  <a:lnTo>
                    <a:pt x="1928792" y="419881"/>
                  </a:lnTo>
                  <a:lnTo>
                    <a:pt x="1882665" y="373753"/>
                  </a:lnTo>
                  <a:lnTo>
                    <a:pt x="769815" y="373753"/>
                  </a:lnTo>
                  <a:lnTo>
                    <a:pt x="702940" y="440678"/>
                  </a:lnTo>
                  <a:lnTo>
                    <a:pt x="702940" y="550559"/>
                  </a:lnTo>
                  <a:lnTo>
                    <a:pt x="112801" y="550559"/>
                  </a:lnTo>
                  <a:lnTo>
                    <a:pt x="112801" y="446671"/>
                  </a:lnTo>
                  <a:lnTo>
                    <a:pt x="0" y="446671"/>
                  </a:lnTo>
                  <a:lnTo>
                    <a:pt x="0" y="183050"/>
                  </a:lnTo>
                  <a:lnTo>
                    <a:pt x="142562" y="40487"/>
                  </a:lnTo>
                  <a:lnTo>
                    <a:pt x="543408" y="40487"/>
                  </a:lnTo>
                  <a:lnTo>
                    <a:pt x="583845" y="0"/>
                  </a:lnTo>
                  <a:lnTo>
                    <a:pt x="1522005" y="0"/>
                  </a:lnTo>
                  <a:close/>
                </a:path>
              </a:pathLst>
            </a:custGeom>
            <a:noFill/>
            <a:ln w="11741" cap="flat">
              <a:solidFill>
                <a:srgbClr val="4DD1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157DD5F2-1B80-4C5D-AAB8-4C12E1D07A6F}"/>
                </a:ext>
              </a:extLst>
            </p:cNvPr>
            <p:cNvSpPr/>
            <p:nvPr/>
          </p:nvSpPr>
          <p:spPr>
            <a:xfrm>
              <a:off x="932006" y="1369372"/>
              <a:ext cx="286131" cy="205861"/>
            </a:xfrm>
            <a:custGeom>
              <a:avLst/>
              <a:gdLst>
                <a:gd name="connsiteX0" fmla="*/ 63148 w 286131"/>
                <a:gd name="connsiteY0" fmla="*/ 205861 h 205861"/>
                <a:gd name="connsiteX1" fmla="*/ 0 w 286131"/>
                <a:gd name="connsiteY1" fmla="*/ 205861 h 205861"/>
                <a:gd name="connsiteX2" fmla="*/ 0 w 286131"/>
                <a:gd name="connsiteY2" fmla="*/ 83795 h 205861"/>
                <a:gd name="connsiteX3" fmla="*/ 83795 w 286131"/>
                <a:gd name="connsiteY3" fmla="*/ 0 h 205861"/>
                <a:gd name="connsiteX4" fmla="*/ 286131 w 286131"/>
                <a:gd name="connsiteY4" fmla="*/ 0 h 205861"/>
                <a:gd name="connsiteX5" fmla="*/ 286131 w 286131"/>
                <a:gd name="connsiteY5" fmla="*/ 70047 h 205861"/>
                <a:gd name="connsiteX6" fmla="*/ 63148 w 286131"/>
                <a:gd name="connsiteY6" fmla="*/ 70047 h 20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131" h="205861">
                  <a:moveTo>
                    <a:pt x="63148" y="205861"/>
                  </a:moveTo>
                  <a:lnTo>
                    <a:pt x="0" y="205861"/>
                  </a:lnTo>
                  <a:lnTo>
                    <a:pt x="0" y="83795"/>
                  </a:lnTo>
                  <a:lnTo>
                    <a:pt x="83795" y="0"/>
                  </a:lnTo>
                  <a:lnTo>
                    <a:pt x="286131" y="0"/>
                  </a:lnTo>
                  <a:lnTo>
                    <a:pt x="286131" y="70047"/>
                  </a:lnTo>
                  <a:lnTo>
                    <a:pt x="63148" y="70047"/>
                  </a:lnTo>
                  <a:close/>
                </a:path>
              </a:pathLst>
            </a:custGeom>
            <a:solidFill>
              <a:srgbClr val="4DD1FF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33" name="图形 1">
              <a:extLst>
                <a:ext uri="{FF2B5EF4-FFF2-40B4-BE49-F238E27FC236}">
                  <a16:creationId xmlns:a16="http://schemas.microsoft.com/office/drawing/2014/main" id="{CF3C9352-316B-4A4D-81D0-16FF921CDFBB}"/>
                </a:ext>
              </a:extLst>
            </p:cNvPr>
            <p:cNvGrpSpPr/>
            <p:nvPr/>
          </p:nvGrpSpPr>
          <p:grpSpPr>
            <a:xfrm>
              <a:off x="1050022" y="1517424"/>
              <a:ext cx="126447" cy="84499"/>
              <a:chOff x="1586855" y="1312065"/>
              <a:chExt cx="126447" cy="84499"/>
            </a:xfrm>
            <a:no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2A4E1CA-E843-487A-9105-E1954FA882CA}"/>
                  </a:ext>
                </a:extLst>
              </p:cNvPr>
              <p:cNvSpPr/>
              <p:nvPr/>
            </p:nvSpPr>
            <p:spPr>
              <a:xfrm>
                <a:off x="1586855" y="1312065"/>
                <a:ext cx="126447" cy="84499"/>
              </a:xfrm>
              <a:custGeom>
                <a:avLst/>
                <a:gdLst>
                  <a:gd name="connsiteX0" fmla="*/ 0 w 126447"/>
                  <a:gd name="connsiteY0" fmla="*/ 0 h 84499"/>
                  <a:gd name="connsiteX1" fmla="*/ 126448 w 126447"/>
                  <a:gd name="connsiteY1" fmla="*/ 0 h 84499"/>
                  <a:gd name="connsiteX2" fmla="*/ 126448 w 126447"/>
                  <a:gd name="connsiteY2" fmla="*/ 84500 h 84499"/>
                  <a:gd name="connsiteX3" fmla="*/ 0 w 126447"/>
                  <a:gd name="connsiteY3" fmla="*/ 84500 h 8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447" h="84499">
                    <a:moveTo>
                      <a:pt x="0" y="0"/>
                    </a:moveTo>
                    <a:lnTo>
                      <a:pt x="126448" y="0"/>
                    </a:lnTo>
                    <a:lnTo>
                      <a:pt x="126448" y="84500"/>
                    </a:lnTo>
                    <a:lnTo>
                      <a:pt x="0" y="84500"/>
                    </a:ln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D1142205-605E-4870-B2B0-EA463781A843}"/>
                  </a:ext>
                </a:extLst>
              </p:cNvPr>
              <p:cNvSpPr/>
              <p:nvPr/>
            </p:nvSpPr>
            <p:spPr>
              <a:xfrm>
                <a:off x="1629860" y="1334122"/>
                <a:ext cx="40386" cy="40386"/>
              </a:xfrm>
              <a:custGeom>
                <a:avLst/>
                <a:gdLst>
                  <a:gd name="connsiteX0" fmla="*/ 20193 w 40386"/>
                  <a:gd name="connsiteY0" fmla="*/ 40387 h 40386"/>
                  <a:gd name="connsiteX1" fmla="*/ 0 w 40386"/>
                  <a:gd name="connsiteY1" fmla="*/ 20193 h 40386"/>
                  <a:gd name="connsiteX2" fmla="*/ 20193 w 40386"/>
                  <a:gd name="connsiteY2" fmla="*/ 0 h 40386"/>
                  <a:gd name="connsiteX3" fmla="*/ 40387 w 40386"/>
                  <a:gd name="connsiteY3" fmla="*/ 20193 h 40386"/>
                  <a:gd name="connsiteX4" fmla="*/ 20193 w 40386"/>
                  <a:gd name="connsiteY4" fmla="*/ 40387 h 40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0386">
                    <a:moveTo>
                      <a:pt x="20193" y="40387"/>
                    </a:moveTo>
                    <a:cubicBezTo>
                      <a:pt x="9064" y="40387"/>
                      <a:pt x="0" y="31322"/>
                      <a:pt x="0" y="20193"/>
                    </a:cubicBezTo>
                    <a:cubicBezTo>
                      <a:pt x="0" y="9064"/>
                      <a:pt x="9014" y="0"/>
                      <a:pt x="20193" y="0"/>
                    </a:cubicBezTo>
                    <a:cubicBezTo>
                      <a:pt x="31322" y="0"/>
                      <a:pt x="40387" y="9014"/>
                      <a:pt x="40387" y="20193"/>
                    </a:cubicBezTo>
                    <a:cubicBezTo>
                      <a:pt x="40387" y="31322"/>
                      <a:pt x="31322" y="40387"/>
                      <a:pt x="20193" y="40387"/>
                    </a:cubicBez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8AA1CCCB-967D-4483-8C0A-18089043CF3B}"/>
              </a:ext>
            </a:extLst>
          </p:cNvPr>
          <p:cNvSpPr/>
          <p:nvPr/>
        </p:nvSpPr>
        <p:spPr>
          <a:xfrm>
            <a:off x="1553990" y="587100"/>
            <a:ext cx="963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DOCKER</a:t>
            </a:r>
            <a:endParaRPr lang="en-US" altLang="zh-Hans-HK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BBF865B-5E1B-41FE-B3B8-3B018CCF36DA}"/>
              </a:ext>
            </a:extLst>
          </p:cNvPr>
          <p:cNvGrpSpPr/>
          <p:nvPr/>
        </p:nvGrpSpPr>
        <p:grpSpPr>
          <a:xfrm>
            <a:off x="9752490" y="4892577"/>
            <a:ext cx="2073116" cy="1732025"/>
            <a:chOff x="5574029" y="3165919"/>
            <a:chExt cx="2073116" cy="1732025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44C4FB7C-32E0-4605-B9FA-AF073CC5AD93}"/>
                </a:ext>
              </a:extLst>
            </p:cNvPr>
            <p:cNvSpPr/>
            <p:nvPr/>
          </p:nvSpPr>
          <p:spPr>
            <a:xfrm>
              <a:off x="7542180" y="3165919"/>
              <a:ext cx="104965" cy="1123187"/>
            </a:xfrm>
            <a:custGeom>
              <a:avLst/>
              <a:gdLst>
                <a:gd name="connsiteX0" fmla="*/ 0 w 104965"/>
                <a:gd name="connsiteY0" fmla="*/ 104965 h 1123187"/>
                <a:gd name="connsiteX1" fmla="*/ 104966 w 104965"/>
                <a:gd name="connsiteY1" fmla="*/ 0 h 1123187"/>
                <a:gd name="connsiteX2" fmla="*/ 104966 w 104965"/>
                <a:gd name="connsiteY2" fmla="*/ 1123188 h 1123187"/>
                <a:gd name="connsiteX3" fmla="*/ 0 w 104965"/>
                <a:gd name="connsiteY3" fmla="*/ 1018222 h 112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65" h="1123187">
                  <a:moveTo>
                    <a:pt x="0" y="104965"/>
                  </a:moveTo>
                  <a:lnTo>
                    <a:pt x="104966" y="0"/>
                  </a:lnTo>
                  <a:lnTo>
                    <a:pt x="104966" y="1123188"/>
                  </a:lnTo>
                  <a:lnTo>
                    <a:pt x="0" y="1018222"/>
                  </a:lnTo>
                  <a:close/>
                </a:path>
              </a:pathLst>
            </a:custGeom>
            <a:solidFill>
              <a:srgbClr val="4DD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E44D883-2842-4E24-9A4C-800241812F85}"/>
                </a:ext>
              </a:extLst>
            </p:cNvPr>
            <p:cNvSpPr/>
            <p:nvPr/>
          </p:nvSpPr>
          <p:spPr>
            <a:xfrm>
              <a:off x="5574029" y="4624958"/>
              <a:ext cx="372618" cy="272986"/>
            </a:xfrm>
            <a:custGeom>
              <a:avLst/>
              <a:gdLst>
                <a:gd name="connsiteX0" fmla="*/ 372618 w 372618"/>
                <a:gd name="connsiteY0" fmla="*/ 272987 h 272986"/>
                <a:gd name="connsiteX1" fmla="*/ 173165 w 372618"/>
                <a:gd name="connsiteY1" fmla="*/ 272987 h 272986"/>
                <a:gd name="connsiteX2" fmla="*/ 0 w 372618"/>
                <a:gd name="connsiteY2" fmla="*/ 99727 h 272986"/>
                <a:gd name="connsiteX3" fmla="*/ 99727 w 372618"/>
                <a:gd name="connsiteY3" fmla="*/ 0 h 2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618" h="272986">
                  <a:moveTo>
                    <a:pt x="372618" y="272987"/>
                  </a:moveTo>
                  <a:lnTo>
                    <a:pt x="173165" y="272987"/>
                  </a:lnTo>
                  <a:lnTo>
                    <a:pt x="0" y="99727"/>
                  </a:lnTo>
                  <a:lnTo>
                    <a:pt x="99727" y="0"/>
                  </a:lnTo>
                  <a:close/>
                </a:path>
              </a:pathLst>
            </a:custGeom>
            <a:solidFill>
              <a:srgbClr val="4DD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86167CF-443C-471B-A6B5-85A35B307E98}"/>
                </a:ext>
              </a:extLst>
            </p:cNvPr>
            <p:cNvSpPr/>
            <p:nvPr/>
          </p:nvSpPr>
          <p:spPr>
            <a:xfrm>
              <a:off x="5858732" y="4672202"/>
              <a:ext cx="1179575" cy="135159"/>
            </a:xfrm>
            <a:custGeom>
              <a:avLst/>
              <a:gdLst>
                <a:gd name="connsiteX0" fmla="*/ 1044416 w 1179575"/>
                <a:gd name="connsiteY0" fmla="*/ 0 h 135159"/>
                <a:gd name="connsiteX1" fmla="*/ 1179576 w 1179575"/>
                <a:gd name="connsiteY1" fmla="*/ 135160 h 135159"/>
                <a:gd name="connsiteX2" fmla="*/ 135160 w 1179575"/>
                <a:gd name="connsiteY2" fmla="*/ 135160 h 135159"/>
                <a:gd name="connsiteX3" fmla="*/ 0 w 1179575"/>
                <a:gd name="connsiteY3" fmla="*/ 0 h 13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9575" h="135159">
                  <a:moveTo>
                    <a:pt x="1044416" y="0"/>
                  </a:moveTo>
                  <a:lnTo>
                    <a:pt x="1179576" y="135160"/>
                  </a:lnTo>
                  <a:lnTo>
                    <a:pt x="135160" y="135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77" name="图形 1">
              <a:extLst>
                <a:ext uri="{FF2B5EF4-FFF2-40B4-BE49-F238E27FC236}">
                  <a16:creationId xmlns:a16="http://schemas.microsoft.com/office/drawing/2014/main" id="{21F78B21-E070-41BF-8657-DD96F2720570}"/>
                </a:ext>
              </a:extLst>
            </p:cNvPr>
            <p:cNvGrpSpPr/>
            <p:nvPr/>
          </p:nvGrpSpPr>
          <p:grpSpPr>
            <a:xfrm>
              <a:off x="7106316" y="3822191"/>
              <a:ext cx="196405" cy="614172"/>
              <a:chOff x="7106316" y="3822191"/>
              <a:chExt cx="196405" cy="614172"/>
            </a:xfrm>
            <a:solidFill>
              <a:srgbClr val="4DD1FF"/>
            </a:solidFill>
          </p:grpSpPr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7EDAB06B-0FD3-433C-BBC0-E630B5AD66EB}"/>
                  </a:ext>
                </a:extLst>
              </p:cNvPr>
              <p:cNvSpPr/>
              <p:nvPr/>
            </p:nvSpPr>
            <p:spPr>
              <a:xfrm>
                <a:off x="7106316" y="3822191"/>
                <a:ext cx="134111" cy="94773"/>
              </a:xfrm>
              <a:custGeom>
                <a:avLst/>
                <a:gdLst>
                  <a:gd name="connsiteX0" fmla="*/ 134112 w 134111"/>
                  <a:gd name="connsiteY0" fmla="*/ 94774 h 94773"/>
                  <a:gd name="connsiteX1" fmla="*/ 122682 w 134111"/>
                  <a:gd name="connsiteY1" fmla="*/ 0 h 94773"/>
                  <a:gd name="connsiteX2" fmla="*/ 0 w 134111"/>
                  <a:gd name="connsiteY2" fmla="*/ 0 h 94773"/>
                  <a:gd name="connsiteX3" fmla="*/ 0 w 134111"/>
                  <a:gd name="connsiteY3" fmla="*/ 94774 h 9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111" h="94773">
                    <a:moveTo>
                      <a:pt x="134112" y="94774"/>
                    </a:moveTo>
                    <a:lnTo>
                      <a:pt x="122682" y="0"/>
                    </a:lnTo>
                    <a:lnTo>
                      <a:pt x="0" y="0"/>
                    </a:lnTo>
                    <a:lnTo>
                      <a:pt x="0" y="94774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B342611B-C2DC-4DE0-83FA-C60695C4D197}"/>
                  </a:ext>
                </a:extLst>
              </p:cNvPr>
              <p:cNvSpPr/>
              <p:nvPr/>
            </p:nvSpPr>
            <p:spPr>
              <a:xfrm>
                <a:off x="7106316" y="4084510"/>
                <a:ext cx="164877" cy="89630"/>
              </a:xfrm>
              <a:custGeom>
                <a:avLst/>
                <a:gdLst>
                  <a:gd name="connsiteX0" fmla="*/ 0 w 164877"/>
                  <a:gd name="connsiteY0" fmla="*/ 0 h 89630"/>
                  <a:gd name="connsiteX1" fmla="*/ 0 w 164877"/>
                  <a:gd name="connsiteY1" fmla="*/ 89630 h 89630"/>
                  <a:gd name="connsiteX2" fmla="*/ 164878 w 164877"/>
                  <a:gd name="connsiteY2" fmla="*/ 89630 h 89630"/>
                  <a:gd name="connsiteX3" fmla="*/ 154210 w 164877"/>
                  <a:gd name="connsiteY3" fmla="*/ 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877" h="89630">
                    <a:moveTo>
                      <a:pt x="0" y="0"/>
                    </a:moveTo>
                    <a:lnTo>
                      <a:pt x="0" y="89630"/>
                    </a:lnTo>
                    <a:lnTo>
                      <a:pt x="164878" y="89630"/>
                    </a:lnTo>
                    <a:lnTo>
                      <a:pt x="154210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0A364FE5-D3C9-4559-8D74-94EB7EE7EDA2}"/>
                  </a:ext>
                </a:extLst>
              </p:cNvPr>
              <p:cNvSpPr/>
              <p:nvPr/>
            </p:nvSpPr>
            <p:spPr>
              <a:xfrm>
                <a:off x="7106316" y="4213098"/>
                <a:ext cx="180308" cy="89630"/>
              </a:xfrm>
              <a:custGeom>
                <a:avLst/>
                <a:gdLst>
                  <a:gd name="connsiteX0" fmla="*/ 180308 w 180308"/>
                  <a:gd name="connsiteY0" fmla="*/ 89630 h 89630"/>
                  <a:gd name="connsiteX1" fmla="*/ 169545 w 180308"/>
                  <a:gd name="connsiteY1" fmla="*/ 0 h 89630"/>
                  <a:gd name="connsiteX2" fmla="*/ 0 w 180308"/>
                  <a:gd name="connsiteY2" fmla="*/ 0 h 89630"/>
                  <a:gd name="connsiteX3" fmla="*/ 0 w 180308"/>
                  <a:gd name="connsiteY3" fmla="*/ 8963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08" h="89630">
                    <a:moveTo>
                      <a:pt x="180308" y="89630"/>
                    </a:moveTo>
                    <a:lnTo>
                      <a:pt x="169545" y="0"/>
                    </a:lnTo>
                    <a:lnTo>
                      <a:pt x="0" y="0"/>
                    </a:lnTo>
                    <a:lnTo>
                      <a:pt x="0" y="8963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553F7290-A86E-4AF3-804A-C34482FA4279}"/>
                  </a:ext>
                </a:extLst>
              </p:cNvPr>
              <p:cNvSpPr/>
              <p:nvPr/>
            </p:nvSpPr>
            <p:spPr>
              <a:xfrm>
                <a:off x="7106316" y="3955923"/>
                <a:ext cx="149447" cy="89630"/>
              </a:xfrm>
              <a:custGeom>
                <a:avLst/>
                <a:gdLst>
                  <a:gd name="connsiteX0" fmla="*/ 0 w 149447"/>
                  <a:gd name="connsiteY0" fmla="*/ 0 h 89630"/>
                  <a:gd name="connsiteX1" fmla="*/ 0 w 149447"/>
                  <a:gd name="connsiteY1" fmla="*/ 89630 h 89630"/>
                  <a:gd name="connsiteX2" fmla="*/ 149447 w 149447"/>
                  <a:gd name="connsiteY2" fmla="*/ 89630 h 89630"/>
                  <a:gd name="connsiteX3" fmla="*/ 138684 w 149447"/>
                  <a:gd name="connsiteY3" fmla="*/ 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447" h="89630">
                    <a:moveTo>
                      <a:pt x="0" y="0"/>
                    </a:moveTo>
                    <a:lnTo>
                      <a:pt x="0" y="89630"/>
                    </a:lnTo>
                    <a:lnTo>
                      <a:pt x="149447" y="89630"/>
                    </a:lnTo>
                    <a:lnTo>
                      <a:pt x="138684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DA7EA96F-B4E9-4826-827B-3EE03DF66EAA}"/>
                  </a:ext>
                </a:extLst>
              </p:cNvPr>
              <p:cNvSpPr/>
              <p:nvPr/>
            </p:nvSpPr>
            <p:spPr>
              <a:xfrm>
                <a:off x="7106316" y="4341685"/>
                <a:ext cx="196405" cy="94678"/>
              </a:xfrm>
              <a:custGeom>
                <a:avLst/>
                <a:gdLst>
                  <a:gd name="connsiteX0" fmla="*/ 0 w 196405"/>
                  <a:gd name="connsiteY0" fmla="*/ 0 h 94678"/>
                  <a:gd name="connsiteX1" fmla="*/ 0 w 196405"/>
                  <a:gd name="connsiteY1" fmla="*/ 94679 h 94678"/>
                  <a:gd name="connsiteX2" fmla="*/ 196405 w 196405"/>
                  <a:gd name="connsiteY2" fmla="*/ 94679 h 94678"/>
                  <a:gd name="connsiteX3" fmla="*/ 184975 w 196405"/>
                  <a:gd name="connsiteY3" fmla="*/ 0 h 9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405" h="94678">
                    <a:moveTo>
                      <a:pt x="0" y="0"/>
                    </a:moveTo>
                    <a:lnTo>
                      <a:pt x="0" y="94679"/>
                    </a:lnTo>
                    <a:lnTo>
                      <a:pt x="196405" y="94679"/>
                    </a:lnTo>
                    <a:lnTo>
                      <a:pt x="184975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9F5FFEF-FF01-E44D-BF9F-8C2937847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49" y="2009518"/>
            <a:ext cx="4502213" cy="332306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B7A0A51-B129-C644-9E3D-AD04F3A93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692" y="1090771"/>
            <a:ext cx="4444940" cy="481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80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EE8FB122-C31F-4311-9EAE-CFBE48D46669}"/>
              </a:ext>
            </a:extLst>
          </p:cNvPr>
          <p:cNvGrpSpPr/>
          <p:nvPr/>
        </p:nvGrpSpPr>
        <p:grpSpPr>
          <a:xfrm>
            <a:off x="854510" y="531978"/>
            <a:ext cx="2695464" cy="608847"/>
            <a:chOff x="789444" y="1201480"/>
            <a:chExt cx="2384074" cy="550559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0949D40-CC03-4BD0-9EE8-DD2C8BF356A9}"/>
                </a:ext>
              </a:extLst>
            </p:cNvPr>
            <p:cNvSpPr/>
            <p:nvPr/>
          </p:nvSpPr>
          <p:spPr>
            <a:xfrm>
              <a:off x="1492384" y="1575234"/>
              <a:ext cx="1433022" cy="176805"/>
            </a:xfrm>
            <a:custGeom>
              <a:avLst/>
              <a:gdLst>
                <a:gd name="connsiteX0" fmla="*/ 66875 w 1433022"/>
                <a:gd name="connsiteY0" fmla="*/ 0 h 176805"/>
                <a:gd name="connsiteX1" fmla="*/ 1179725 w 1433022"/>
                <a:gd name="connsiteY1" fmla="*/ 0 h 176805"/>
                <a:gd name="connsiteX2" fmla="*/ 1225852 w 1433022"/>
                <a:gd name="connsiteY2" fmla="*/ 46127 h 176805"/>
                <a:gd name="connsiteX3" fmla="*/ 1302345 w 1433022"/>
                <a:gd name="connsiteY3" fmla="*/ 46127 h 176805"/>
                <a:gd name="connsiteX4" fmla="*/ 1433023 w 1433022"/>
                <a:gd name="connsiteY4" fmla="*/ 176805 h 176805"/>
                <a:gd name="connsiteX5" fmla="*/ 0 w 1433022"/>
                <a:gd name="connsiteY5" fmla="*/ 176805 h 176805"/>
                <a:gd name="connsiteX6" fmla="*/ 0 w 1433022"/>
                <a:gd name="connsiteY6" fmla="*/ 66925 h 17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3022" h="176805">
                  <a:moveTo>
                    <a:pt x="66875" y="0"/>
                  </a:moveTo>
                  <a:lnTo>
                    <a:pt x="1179725" y="0"/>
                  </a:lnTo>
                  <a:lnTo>
                    <a:pt x="1225852" y="46127"/>
                  </a:lnTo>
                  <a:lnTo>
                    <a:pt x="1302345" y="46127"/>
                  </a:lnTo>
                  <a:lnTo>
                    <a:pt x="1433023" y="176805"/>
                  </a:lnTo>
                  <a:lnTo>
                    <a:pt x="0" y="176805"/>
                  </a:lnTo>
                  <a:lnTo>
                    <a:pt x="0" y="66925"/>
                  </a:lnTo>
                  <a:close/>
                </a:path>
              </a:pathLst>
            </a:custGeom>
            <a:solidFill>
              <a:srgbClr val="005B76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156FEA2-D015-4EB3-A6C1-F4DF6B085251}"/>
                </a:ext>
              </a:extLst>
            </p:cNvPr>
            <p:cNvSpPr/>
            <p:nvPr/>
          </p:nvSpPr>
          <p:spPr>
            <a:xfrm>
              <a:off x="789444" y="1201480"/>
              <a:ext cx="2384074" cy="550558"/>
            </a:xfrm>
            <a:custGeom>
              <a:avLst/>
              <a:gdLst>
                <a:gd name="connsiteX0" fmla="*/ 1752642 w 2384074"/>
                <a:gd name="connsiteY0" fmla="*/ 230587 h 550558"/>
                <a:gd name="connsiteX1" fmla="*/ 2130776 w 2384074"/>
                <a:gd name="connsiteY1" fmla="*/ 230587 h 550558"/>
                <a:gd name="connsiteX2" fmla="*/ 2246548 w 2384074"/>
                <a:gd name="connsiteY2" fmla="*/ 114865 h 550558"/>
                <a:gd name="connsiteX3" fmla="*/ 2384074 w 2384074"/>
                <a:gd name="connsiteY3" fmla="*/ 114865 h 550558"/>
                <a:gd name="connsiteX4" fmla="*/ 2384074 w 2384074"/>
                <a:gd name="connsiteY4" fmla="*/ 448786 h 550558"/>
                <a:gd name="connsiteX5" fmla="*/ 2282302 w 2384074"/>
                <a:gd name="connsiteY5" fmla="*/ 550559 h 550558"/>
                <a:gd name="connsiteX6" fmla="*/ 2135963 w 2384074"/>
                <a:gd name="connsiteY6" fmla="*/ 550559 h 550558"/>
                <a:gd name="connsiteX7" fmla="*/ 2005285 w 2384074"/>
                <a:gd name="connsiteY7" fmla="*/ 419881 h 550558"/>
                <a:gd name="connsiteX8" fmla="*/ 1928792 w 2384074"/>
                <a:gd name="connsiteY8" fmla="*/ 419881 h 550558"/>
                <a:gd name="connsiteX9" fmla="*/ 1882665 w 2384074"/>
                <a:gd name="connsiteY9" fmla="*/ 373753 h 550558"/>
                <a:gd name="connsiteX10" fmla="*/ 769815 w 2384074"/>
                <a:gd name="connsiteY10" fmla="*/ 373753 h 550558"/>
                <a:gd name="connsiteX11" fmla="*/ 702940 w 2384074"/>
                <a:gd name="connsiteY11" fmla="*/ 440678 h 550558"/>
                <a:gd name="connsiteX12" fmla="*/ 702940 w 2384074"/>
                <a:gd name="connsiteY12" fmla="*/ 550559 h 550558"/>
                <a:gd name="connsiteX13" fmla="*/ 112801 w 2384074"/>
                <a:gd name="connsiteY13" fmla="*/ 550559 h 550558"/>
                <a:gd name="connsiteX14" fmla="*/ 112801 w 2384074"/>
                <a:gd name="connsiteY14" fmla="*/ 446671 h 550558"/>
                <a:gd name="connsiteX15" fmla="*/ 0 w 2384074"/>
                <a:gd name="connsiteY15" fmla="*/ 446671 h 550558"/>
                <a:gd name="connsiteX16" fmla="*/ 0 w 2384074"/>
                <a:gd name="connsiteY16" fmla="*/ 183050 h 550558"/>
                <a:gd name="connsiteX17" fmla="*/ 142562 w 2384074"/>
                <a:gd name="connsiteY17" fmla="*/ 40487 h 550558"/>
                <a:gd name="connsiteX18" fmla="*/ 543408 w 2384074"/>
                <a:gd name="connsiteY18" fmla="*/ 40487 h 550558"/>
                <a:gd name="connsiteX19" fmla="*/ 583845 w 2384074"/>
                <a:gd name="connsiteY19" fmla="*/ 0 h 550558"/>
                <a:gd name="connsiteX20" fmla="*/ 1522005 w 2384074"/>
                <a:gd name="connsiteY20" fmla="*/ 0 h 55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4074" h="550558">
                  <a:moveTo>
                    <a:pt x="1752642" y="230587"/>
                  </a:moveTo>
                  <a:lnTo>
                    <a:pt x="2130776" y="230587"/>
                  </a:lnTo>
                  <a:lnTo>
                    <a:pt x="2246548" y="114865"/>
                  </a:lnTo>
                  <a:lnTo>
                    <a:pt x="2384074" y="114865"/>
                  </a:lnTo>
                  <a:lnTo>
                    <a:pt x="2384074" y="448786"/>
                  </a:lnTo>
                  <a:lnTo>
                    <a:pt x="2282302" y="550559"/>
                  </a:lnTo>
                  <a:lnTo>
                    <a:pt x="2135963" y="550559"/>
                  </a:lnTo>
                  <a:lnTo>
                    <a:pt x="2005285" y="419881"/>
                  </a:lnTo>
                  <a:lnTo>
                    <a:pt x="1928792" y="419881"/>
                  </a:lnTo>
                  <a:lnTo>
                    <a:pt x="1882665" y="373753"/>
                  </a:lnTo>
                  <a:lnTo>
                    <a:pt x="769815" y="373753"/>
                  </a:lnTo>
                  <a:lnTo>
                    <a:pt x="702940" y="440678"/>
                  </a:lnTo>
                  <a:lnTo>
                    <a:pt x="702940" y="550559"/>
                  </a:lnTo>
                  <a:lnTo>
                    <a:pt x="112801" y="550559"/>
                  </a:lnTo>
                  <a:lnTo>
                    <a:pt x="112801" y="446671"/>
                  </a:lnTo>
                  <a:lnTo>
                    <a:pt x="0" y="446671"/>
                  </a:lnTo>
                  <a:lnTo>
                    <a:pt x="0" y="183050"/>
                  </a:lnTo>
                  <a:lnTo>
                    <a:pt x="142562" y="40487"/>
                  </a:lnTo>
                  <a:lnTo>
                    <a:pt x="543408" y="40487"/>
                  </a:lnTo>
                  <a:lnTo>
                    <a:pt x="583845" y="0"/>
                  </a:lnTo>
                  <a:lnTo>
                    <a:pt x="1522005" y="0"/>
                  </a:lnTo>
                  <a:close/>
                </a:path>
              </a:pathLst>
            </a:custGeom>
            <a:noFill/>
            <a:ln w="11741" cap="flat">
              <a:solidFill>
                <a:srgbClr val="4DD1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157DD5F2-1B80-4C5D-AAB8-4C12E1D07A6F}"/>
                </a:ext>
              </a:extLst>
            </p:cNvPr>
            <p:cNvSpPr/>
            <p:nvPr/>
          </p:nvSpPr>
          <p:spPr>
            <a:xfrm>
              <a:off x="932006" y="1369372"/>
              <a:ext cx="286131" cy="205861"/>
            </a:xfrm>
            <a:custGeom>
              <a:avLst/>
              <a:gdLst>
                <a:gd name="connsiteX0" fmla="*/ 63148 w 286131"/>
                <a:gd name="connsiteY0" fmla="*/ 205861 h 205861"/>
                <a:gd name="connsiteX1" fmla="*/ 0 w 286131"/>
                <a:gd name="connsiteY1" fmla="*/ 205861 h 205861"/>
                <a:gd name="connsiteX2" fmla="*/ 0 w 286131"/>
                <a:gd name="connsiteY2" fmla="*/ 83795 h 205861"/>
                <a:gd name="connsiteX3" fmla="*/ 83795 w 286131"/>
                <a:gd name="connsiteY3" fmla="*/ 0 h 205861"/>
                <a:gd name="connsiteX4" fmla="*/ 286131 w 286131"/>
                <a:gd name="connsiteY4" fmla="*/ 0 h 205861"/>
                <a:gd name="connsiteX5" fmla="*/ 286131 w 286131"/>
                <a:gd name="connsiteY5" fmla="*/ 70047 h 205861"/>
                <a:gd name="connsiteX6" fmla="*/ 63148 w 286131"/>
                <a:gd name="connsiteY6" fmla="*/ 70047 h 20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131" h="205861">
                  <a:moveTo>
                    <a:pt x="63148" y="205861"/>
                  </a:moveTo>
                  <a:lnTo>
                    <a:pt x="0" y="205861"/>
                  </a:lnTo>
                  <a:lnTo>
                    <a:pt x="0" y="83795"/>
                  </a:lnTo>
                  <a:lnTo>
                    <a:pt x="83795" y="0"/>
                  </a:lnTo>
                  <a:lnTo>
                    <a:pt x="286131" y="0"/>
                  </a:lnTo>
                  <a:lnTo>
                    <a:pt x="286131" y="70047"/>
                  </a:lnTo>
                  <a:lnTo>
                    <a:pt x="63148" y="70047"/>
                  </a:lnTo>
                  <a:close/>
                </a:path>
              </a:pathLst>
            </a:custGeom>
            <a:solidFill>
              <a:srgbClr val="4DD1FF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33" name="图形 1">
              <a:extLst>
                <a:ext uri="{FF2B5EF4-FFF2-40B4-BE49-F238E27FC236}">
                  <a16:creationId xmlns:a16="http://schemas.microsoft.com/office/drawing/2014/main" id="{CF3C9352-316B-4A4D-81D0-16FF921CDFBB}"/>
                </a:ext>
              </a:extLst>
            </p:cNvPr>
            <p:cNvGrpSpPr/>
            <p:nvPr/>
          </p:nvGrpSpPr>
          <p:grpSpPr>
            <a:xfrm>
              <a:off x="1050022" y="1517424"/>
              <a:ext cx="126447" cy="84499"/>
              <a:chOff x="1586855" y="1312065"/>
              <a:chExt cx="126447" cy="84499"/>
            </a:xfrm>
            <a:no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2A4E1CA-E843-487A-9105-E1954FA882CA}"/>
                  </a:ext>
                </a:extLst>
              </p:cNvPr>
              <p:cNvSpPr/>
              <p:nvPr/>
            </p:nvSpPr>
            <p:spPr>
              <a:xfrm>
                <a:off x="1586855" y="1312065"/>
                <a:ext cx="126447" cy="84499"/>
              </a:xfrm>
              <a:custGeom>
                <a:avLst/>
                <a:gdLst>
                  <a:gd name="connsiteX0" fmla="*/ 0 w 126447"/>
                  <a:gd name="connsiteY0" fmla="*/ 0 h 84499"/>
                  <a:gd name="connsiteX1" fmla="*/ 126448 w 126447"/>
                  <a:gd name="connsiteY1" fmla="*/ 0 h 84499"/>
                  <a:gd name="connsiteX2" fmla="*/ 126448 w 126447"/>
                  <a:gd name="connsiteY2" fmla="*/ 84500 h 84499"/>
                  <a:gd name="connsiteX3" fmla="*/ 0 w 126447"/>
                  <a:gd name="connsiteY3" fmla="*/ 84500 h 8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447" h="84499">
                    <a:moveTo>
                      <a:pt x="0" y="0"/>
                    </a:moveTo>
                    <a:lnTo>
                      <a:pt x="126448" y="0"/>
                    </a:lnTo>
                    <a:lnTo>
                      <a:pt x="126448" y="84500"/>
                    </a:lnTo>
                    <a:lnTo>
                      <a:pt x="0" y="84500"/>
                    </a:ln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D1142205-605E-4870-B2B0-EA463781A843}"/>
                  </a:ext>
                </a:extLst>
              </p:cNvPr>
              <p:cNvSpPr/>
              <p:nvPr/>
            </p:nvSpPr>
            <p:spPr>
              <a:xfrm>
                <a:off x="1629860" y="1334122"/>
                <a:ext cx="40386" cy="40386"/>
              </a:xfrm>
              <a:custGeom>
                <a:avLst/>
                <a:gdLst>
                  <a:gd name="connsiteX0" fmla="*/ 20193 w 40386"/>
                  <a:gd name="connsiteY0" fmla="*/ 40387 h 40386"/>
                  <a:gd name="connsiteX1" fmla="*/ 0 w 40386"/>
                  <a:gd name="connsiteY1" fmla="*/ 20193 h 40386"/>
                  <a:gd name="connsiteX2" fmla="*/ 20193 w 40386"/>
                  <a:gd name="connsiteY2" fmla="*/ 0 h 40386"/>
                  <a:gd name="connsiteX3" fmla="*/ 40387 w 40386"/>
                  <a:gd name="connsiteY3" fmla="*/ 20193 h 40386"/>
                  <a:gd name="connsiteX4" fmla="*/ 20193 w 40386"/>
                  <a:gd name="connsiteY4" fmla="*/ 40387 h 40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0386">
                    <a:moveTo>
                      <a:pt x="20193" y="40387"/>
                    </a:moveTo>
                    <a:cubicBezTo>
                      <a:pt x="9064" y="40387"/>
                      <a:pt x="0" y="31322"/>
                      <a:pt x="0" y="20193"/>
                    </a:cubicBezTo>
                    <a:cubicBezTo>
                      <a:pt x="0" y="9064"/>
                      <a:pt x="9014" y="0"/>
                      <a:pt x="20193" y="0"/>
                    </a:cubicBezTo>
                    <a:cubicBezTo>
                      <a:pt x="31322" y="0"/>
                      <a:pt x="40387" y="9014"/>
                      <a:pt x="40387" y="20193"/>
                    </a:cubicBezTo>
                    <a:cubicBezTo>
                      <a:pt x="40387" y="31322"/>
                      <a:pt x="31322" y="40387"/>
                      <a:pt x="20193" y="40387"/>
                    </a:cubicBez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8AA1CCCB-967D-4483-8C0A-18089043CF3B}"/>
              </a:ext>
            </a:extLst>
          </p:cNvPr>
          <p:cNvSpPr/>
          <p:nvPr/>
        </p:nvSpPr>
        <p:spPr>
          <a:xfrm>
            <a:off x="1610895" y="587100"/>
            <a:ext cx="8499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Hadoop</a:t>
            </a:r>
            <a:endParaRPr lang="en-US" altLang="zh-Hans-HK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BBF865B-5E1B-41FE-B3B8-3B018CCF36DA}"/>
              </a:ext>
            </a:extLst>
          </p:cNvPr>
          <p:cNvGrpSpPr/>
          <p:nvPr/>
        </p:nvGrpSpPr>
        <p:grpSpPr>
          <a:xfrm>
            <a:off x="9752490" y="4892577"/>
            <a:ext cx="2073116" cy="1732025"/>
            <a:chOff x="5574029" y="3165919"/>
            <a:chExt cx="2073116" cy="1732025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44C4FB7C-32E0-4605-B9FA-AF073CC5AD93}"/>
                </a:ext>
              </a:extLst>
            </p:cNvPr>
            <p:cNvSpPr/>
            <p:nvPr/>
          </p:nvSpPr>
          <p:spPr>
            <a:xfrm>
              <a:off x="7542180" y="3165919"/>
              <a:ext cx="104965" cy="1123187"/>
            </a:xfrm>
            <a:custGeom>
              <a:avLst/>
              <a:gdLst>
                <a:gd name="connsiteX0" fmla="*/ 0 w 104965"/>
                <a:gd name="connsiteY0" fmla="*/ 104965 h 1123187"/>
                <a:gd name="connsiteX1" fmla="*/ 104966 w 104965"/>
                <a:gd name="connsiteY1" fmla="*/ 0 h 1123187"/>
                <a:gd name="connsiteX2" fmla="*/ 104966 w 104965"/>
                <a:gd name="connsiteY2" fmla="*/ 1123188 h 1123187"/>
                <a:gd name="connsiteX3" fmla="*/ 0 w 104965"/>
                <a:gd name="connsiteY3" fmla="*/ 1018222 h 112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65" h="1123187">
                  <a:moveTo>
                    <a:pt x="0" y="104965"/>
                  </a:moveTo>
                  <a:lnTo>
                    <a:pt x="104966" y="0"/>
                  </a:lnTo>
                  <a:lnTo>
                    <a:pt x="104966" y="1123188"/>
                  </a:lnTo>
                  <a:lnTo>
                    <a:pt x="0" y="1018222"/>
                  </a:lnTo>
                  <a:close/>
                </a:path>
              </a:pathLst>
            </a:custGeom>
            <a:solidFill>
              <a:srgbClr val="4DD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E44D883-2842-4E24-9A4C-800241812F85}"/>
                </a:ext>
              </a:extLst>
            </p:cNvPr>
            <p:cNvSpPr/>
            <p:nvPr/>
          </p:nvSpPr>
          <p:spPr>
            <a:xfrm>
              <a:off x="5574029" y="4624958"/>
              <a:ext cx="372618" cy="272986"/>
            </a:xfrm>
            <a:custGeom>
              <a:avLst/>
              <a:gdLst>
                <a:gd name="connsiteX0" fmla="*/ 372618 w 372618"/>
                <a:gd name="connsiteY0" fmla="*/ 272987 h 272986"/>
                <a:gd name="connsiteX1" fmla="*/ 173165 w 372618"/>
                <a:gd name="connsiteY1" fmla="*/ 272987 h 272986"/>
                <a:gd name="connsiteX2" fmla="*/ 0 w 372618"/>
                <a:gd name="connsiteY2" fmla="*/ 99727 h 272986"/>
                <a:gd name="connsiteX3" fmla="*/ 99727 w 372618"/>
                <a:gd name="connsiteY3" fmla="*/ 0 h 2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618" h="272986">
                  <a:moveTo>
                    <a:pt x="372618" y="272987"/>
                  </a:moveTo>
                  <a:lnTo>
                    <a:pt x="173165" y="272987"/>
                  </a:lnTo>
                  <a:lnTo>
                    <a:pt x="0" y="99727"/>
                  </a:lnTo>
                  <a:lnTo>
                    <a:pt x="99727" y="0"/>
                  </a:lnTo>
                  <a:close/>
                </a:path>
              </a:pathLst>
            </a:custGeom>
            <a:solidFill>
              <a:srgbClr val="4DD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86167CF-443C-471B-A6B5-85A35B307E98}"/>
                </a:ext>
              </a:extLst>
            </p:cNvPr>
            <p:cNvSpPr/>
            <p:nvPr/>
          </p:nvSpPr>
          <p:spPr>
            <a:xfrm>
              <a:off x="5858732" y="4672202"/>
              <a:ext cx="1179575" cy="135159"/>
            </a:xfrm>
            <a:custGeom>
              <a:avLst/>
              <a:gdLst>
                <a:gd name="connsiteX0" fmla="*/ 1044416 w 1179575"/>
                <a:gd name="connsiteY0" fmla="*/ 0 h 135159"/>
                <a:gd name="connsiteX1" fmla="*/ 1179576 w 1179575"/>
                <a:gd name="connsiteY1" fmla="*/ 135160 h 135159"/>
                <a:gd name="connsiteX2" fmla="*/ 135160 w 1179575"/>
                <a:gd name="connsiteY2" fmla="*/ 135160 h 135159"/>
                <a:gd name="connsiteX3" fmla="*/ 0 w 1179575"/>
                <a:gd name="connsiteY3" fmla="*/ 0 h 13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9575" h="135159">
                  <a:moveTo>
                    <a:pt x="1044416" y="0"/>
                  </a:moveTo>
                  <a:lnTo>
                    <a:pt x="1179576" y="135160"/>
                  </a:lnTo>
                  <a:lnTo>
                    <a:pt x="135160" y="135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77" name="图形 1">
              <a:extLst>
                <a:ext uri="{FF2B5EF4-FFF2-40B4-BE49-F238E27FC236}">
                  <a16:creationId xmlns:a16="http://schemas.microsoft.com/office/drawing/2014/main" id="{21F78B21-E070-41BF-8657-DD96F2720570}"/>
                </a:ext>
              </a:extLst>
            </p:cNvPr>
            <p:cNvGrpSpPr/>
            <p:nvPr/>
          </p:nvGrpSpPr>
          <p:grpSpPr>
            <a:xfrm>
              <a:off x="7106316" y="3822191"/>
              <a:ext cx="196405" cy="614172"/>
              <a:chOff x="7106316" y="3822191"/>
              <a:chExt cx="196405" cy="614172"/>
            </a:xfrm>
            <a:solidFill>
              <a:srgbClr val="4DD1FF"/>
            </a:solidFill>
          </p:grpSpPr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7EDAB06B-0FD3-433C-BBC0-E630B5AD66EB}"/>
                  </a:ext>
                </a:extLst>
              </p:cNvPr>
              <p:cNvSpPr/>
              <p:nvPr/>
            </p:nvSpPr>
            <p:spPr>
              <a:xfrm>
                <a:off x="7106316" y="3822191"/>
                <a:ext cx="134111" cy="94773"/>
              </a:xfrm>
              <a:custGeom>
                <a:avLst/>
                <a:gdLst>
                  <a:gd name="connsiteX0" fmla="*/ 134112 w 134111"/>
                  <a:gd name="connsiteY0" fmla="*/ 94774 h 94773"/>
                  <a:gd name="connsiteX1" fmla="*/ 122682 w 134111"/>
                  <a:gd name="connsiteY1" fmla="*/ 0 h 94773"/>
                  <a:gd name="connsiteX2" fmla="*/ 0 w 134111"/>
                  <a:gd name="connsiteY2" fmla="*/ 0 h 94773"/>
                  <a:gd name="connsiteX3" fmla="*/ 0 w 134111"/>
                  <a:gd name="connsiteY3" fmla="*/ 94774 h 9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111" h="94773">
                    <a:moveTo>
                      <a:pt x="134112" y="94774"/>
                    </a:moveTo>
                    <a:lnTo>
                      <a:pt x="122682" y="0"/>
                    </a:lnTo>
                    <a:lnTo>
                      <a:pt x="0" y="0"/>
                    </a:lnTo>
                    <a:lnTo>
                      <a:pt x="0" y="94774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B342611B-C2DC-4DE0-83FA-C60695C4D197}"/>
                  </a:ext>
                </a:extLst>
              </p:cNvPr>
              <p:cNvSpPr/>
              <p:nvPr/>
            </p:nvSpPr>
            <p:spPr>
              <a:xfrm>
                <a:off x="7106316" y="4084510"/>
                <a:ext cx="164877" cy="89630"/>
              </a:xfrm>
              <a:custGeom>
                <a:avLst/>
                <a:gdLst>
                  <a:gd name="connsiteX0" fmla="*/ 0 w 164877"/>
                  <a:gd name="connsiteY0" fmla="*/ 0 h 89630"/>
                  <a:gd name="connsiteX1" fmla="*/ 0 w 164877"/>
                  <a:gd name="connsiteY1" fmla="*/ 89630 h 89630"/>
                  <a:gd name="connsiteX2" fmla="*/ 164878 w 164877"/>
                  <a:gd name="connsiteY2" fmla="*/ 89630 h 89630"/>
                  <a:gd name="connsiteX3" fmla="*/ 154210 w 164877"/>
                  <a:gd name="connsiteY3" fmla="*/ 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877" h="89630">
                    <a:moveTo>
                      <a:pt x="0" y="0"/>
                    </a:moveTo>
                    <a:lnTo>
                      <a:pt x="0" y="89630"/>
                    </a:lnTo>
                    <a:lnTo>
                      <a:pt x="164878" y="89630"/>
                    </a:lnTo>
                    <a:lnTo>
                      <a:pt x="154210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0A364FE5-D3C9-4559-8D74-94EB7EE7EDA2}"/>
                  </a:ext>
                </a:extLst>
              </p:cNvPr>
              <p:cNvSpPr/>
              <p:nvPr/>
            </p:nvSpPr>
            <p:spPr>
              <a:xfrm>
                <a:off x="7106316" y="4213098"/>
                <a:ext cx="180308" cy="89630"/>
              </a:xfrm>
              <a:custGeom>
                <a:avLst/>
                <a:gdLst>
                  <a:gd name="connsiteX0" fmla="*/ 180308 w 180308"/>
                  <a:gd name="connsiteY0" fmla="*/ 89630 h 89630"/>
                  <a:gd name="connsiteX1" fmla="*/ 169545 w 180308"/>
                  <a:gd name="connsiteY1" fmla="*/ 0 h 89630"/>
                  <a:gd name="connsiteX2" fmla="*/ 0 w 180308"/>
                  <a:gd name="connsiteY2" fmla="*/ 0 h 89630"/>
                  <a:gd name="connsiteX3" fmla="*/ 0 w 180308"/>
                  <a:gd name="connsiteY3" fmla="*/ 8963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08" h="89630">
                    <a:moveTo>
                      <a:pt x="180308" y="89630"/>
                    </a:moveTo>
                    <a:lnTo>
                      <a:pt x="169545" y="0"/>
                    </a:lnTo>
                    <a:lnTo>
                      <a:pt x="0" y="0"/>
                    </a:lnTo>
                    <a:lnTo>
                      <a:pt x="0" y="8963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553F7290-A86E-4AF3-804A-C34482FA4279}"/>
                  </a:ext>
                </a:extLst>
              </p:cNvPr>
              <p:cNvSpPr/>
              <p:nvPr/>
            </p:nvSpPr>
            <p:spPr>
              <a:xfrm>
                <a:off x="7106316" y="3955923"/>
                <a:ext cx="149447" cy="89630"/>
              </a:xfrm>
              <a:custGeom>
                <a:avLst/>
                <a:gdLst>
                  <a:gd name="connsiteX0" fmla="*/ 0 w 149447"/>
                  <a:gd name="connsiteY0" fmla="*/ 0 h 89630"/>
                  <a:gd name="connsiteX1" fmla="*/ 0 w 149447"/>
                  <a:gd name="connsiteY1" fmla="*/ 89630 h 89630"/>
                  <a:gd name="connsiteX2" fmla="*/ 149447 w 149447"/>
                  <a:gd name="connsiteY2" fmla="*/ 89630 h 89630"/>
                  <a:gd name="connsiteX3" fmla="*/ 138684 w 149447"/>
                  <a:gd name="connsiteY3" fmla="*/ 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447" h="89630">
                    <a:moveTo>
                      <a:pt x="0" y="0"/>
                    </a:moveTo>
                    <a:lnTo>
                      <a:pt x="0" y="89630"/>
                    </a:lnTo>
                    <a:lnTo>
                      <a:pt x="149447" y="89630"/>
                    </a:lnTo>
                    <a:lnTo>
                      <a:pt x="138684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DA7EA96F-B4E9-4826-827B-3EE03DF66EAA}"/>
                  </a:ext>
                </a:extLst>
              </p:cNvPr>
              <p:cNvSpPr/>
              <p:nvPr/>
            </p:nvSpPr>
            <p:spPr>
              <a:xfrm>
                <a:off x="7106316" y="4341685"/>
                <a:ext cx="196405" cy="94678"/>
              </a:xfrm>
              <a:custGeom>
                <a:avLst/>
                <a:gdLst>
                  <a:gd name="connsiteX0" fmla="*/ 0 w 196405"/>
                  <a:gd name="connsiteY0" fmla="*/ 0 h 94678"/>
                  <a:gd name="connsiteX1" fmla="*/ 0 w 196405"/>
                  <a:gd name="connsiteY1" fmla="*/ 94679 h 94678"/>
                  <a:gd name="connsiteX2" fmla="*/ 196405 w 196405"/>
                  <a:gd name="connsiteY2" fmla="*/ 94679 h 94678"/>
                  <a:gd name="connsiteX3" fmla="*/ 184975 w 196405"/>
                  <a:gd name="connsiteY3" fmla="*/ 0 h 9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405" h="94678">
                    <a:moveTo>
                      <a:pt x="0" y="0"/>
                    </a:moveTo>
                    <a:lnTo>
                      <a:pt x="0" y="94679"/>
                    </a:lnTo>
                    <a:lnTo>
                      <a:pt x="196405" y="94679"/>
                    </a:lnTo>
                    <a:lnTo>
                      <a:pt x="184975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BA8791B-32B6-B646-A2EB-0B3254343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990" y="3165486"/>
            <a:ext cx="3260790" cy="32945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3D1C473-D759-D544-B78D-BB90A76F2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970" y="1464208"/>
            <a:ext cx="9461500" cy="14605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C4FE3B4-53C9-D147-8E47-32456075DF7C}"/>
              </a:ext>
            </a:extLst>
          </p:cNvPr>
          <p:cNvGrpSpPr/>
          <p:nvPr/>
        </p:nvGrpSpPr>
        <p:grpSpPr>
          <a:xfrm>
            <a:off x="3950037" y="3171858"/>
            <a:ext cx="6976909" cy="3294581"/>
            <a:chOff x="3086433" y="1289933"/>
            <a:chExt cx="6976909" cy="3294581"/>
          </a:xfrm>
          <a:effectLst>
            <a:glow>
              <a:schemeClr val="accent1"/>
            </a:glow>
            <a:outerShdw sx="1000" sy="1000" algn="ctr" rotWithShape="0">
              <a:srgbClr val="000000"/>
            </a:outerShdw>
          </a:effectLst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BF78DE51-2F51-4647-9B84-1105A1C4EF95}"/>
                </a:ext>
              </a:extLst>
            </p:cNvPr>
            <p:cNvSpPr/>
            <p:nvPr/>
          </p:nvSpPr>
          <p:spPr>
            <a:xfrm>
              <a:off x="4354448" y="1367784"/>
              <a:ext cx="5708894" cy="3216730"/>
            </a:xfrm>
            <a:prstGeom prst="roundRect">
              <a:avLst>
                <a:gd name="adj" fmla="val 7395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635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>
                <a:solidFill>
                  <a:schemeClr val="tx1"/>
                </a:solidFill>
              </a:endParaRPr>
            </a:p>
          </p:txBody>
        </p:sp>
        <p:pic>
          <p:nvPicPr>
            <p:cNvPr id="40" name="Picture 39" descr="Text, logo&#10;&#10;Description automatically generated">
              <a:extLst>
                <a:ext uri="{FF2B5EF4-FFF2-40B4-BE49-F238E27FC236}">
                  <a16:creationId xmlns:a16="http://schemas.microsoft.com/office/drawing/2014/main" id="{B3123AEF-0EC6-BB46-9391-FB4045EE5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6433" y="1289933"/>
              <a:ext cx="5022753" cy="1214056"/>
            </a:xfrm>
            <a:prstGeom prst="rect">
              <a:avLst/>
            </a:prstGeom>
          </p:spPr>
        </p:pic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68456A3-F268-7E41-9BEE-0FCC03976C02}"/>
              </a:ext>
            </a:extLst>
          </p:cNvPr>
          <p:cNvSpPr/>
          <p:nvPr/>
        </p:nvSpPr>
        <p:spPr>
          <a:xfrm>
            <a:off x="5624271" y="4372574"/>
            <a:ext cx="1158678" cy="65447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508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Slave 1</a:t>
            </a:r>
            <a:endParaRPr kumimoji="1" lang="zh-CN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69C526D4-DDFB-E64A-B6B5-EBD98B07CEED}"/>
              </a:ext>
            </a:extLst>
          </p:cNvPr>
          <p:cNvSpPr/>
          <p:nvPr/>
        </p:nvSpPr>
        <p:spPr>
          <a:xfrm>
            <a:off x="6886048" y="4377637"/>
            <a:ext cx="1158678" cy="65447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508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Slave 2</a:t>
            </a:r>
            <a:endParaRPr kumimoji="1" lang="zh-CN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D6D01C6-BEB5-214D-A439-4AEF368DAC93}"/>
              </a:ext>
            </a:extLst>
          </p:cNvPr>
          <p:cNvSpPr/>
          <p:nvPr/>
        </p:nvSpPr>
        <p:spPr>
          <a:xfrm>
            <a:off x="8142760" y="4377637"/>
            <a:ext cx="1158678" cy="65447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508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Slave 3</a:t>
            </a:r>
            <a:endParaRPr kumimoji="1" lang="zh-CN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95B8B7E-CB7C-9247-853B-F4B7CF6A28DF}"/>
              </a:ext>
            </a:extLst>
          </p:cNvPr>
          <p:cNvSpPr/>
          <p:nvPr/>
        </p:nvSpPr>
        <p:spPr>
          <a:xfrm>
            <a:off x="9397424" y="4369666"/>
            <a:ext cx="1158678" cy="65447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508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Slave 4</a:t>
            </a:r>
            <a:endParaRPr kumimoji="1" lang="zh-CN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F92A397-8340-8D49-A662-F708B0F1DF8C}"/>
              </a:ext>
            </a:extLst>
          </p:cNvPr>
          <p:cNvSpPr/>
          <p:nvPr/>
        </p:nvSpPr>
        <p:spPr>
          <a:xfrm>
            <a:off x="5624270" y="5147804"/>
            <a:ext cx="4931831" cy="100210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508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Master</a:t>
            </a:r>
            <a:endParaRPr kumimoji="1" lang="zh-CN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717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EE8FB122-C31F-4311-9EAE-CFBE48D46669}"/>
              </a:ext>
            </a:extLst>
          </p:cNvPr>
          <p:cNvGrpSpPr/>
          <p:nvPr/>
        </p:nvGrpSpPr>
        <p:grpSpPr>
          <a:xfrm>
            <a:off x="854510" y="531978"/>
            <a:ext cx="2695464" cy="608847"/>
            <a:chOff x="789444" y="1201480"/>
            <a:chExt cx="2384074" cy="550559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0949D40-CC03-4BD0-9EE8-DD2C8BF356A9}"/>
                </a:ext>
              </a:extLst>
            </p:cNvPr>
            <p:cNvSpPr/>
            <p:nvPr/>
          </p:nvSpPr>
          <p:spPr>
            <a:xfrm>
              <a:off x="1492384" y="1575234"/>
              <a:ext cx="1433022" cy="176805"/>
            </a:xfrm>
            <a:custGeom>
              <a:avLst/>
              <a:gdLst>
                <a:gd name="connsiteX0" fmla="*/ 66875 w 1433022"/>
                <a:gd name="connsiteY0" fmla="*/ 0 h 176805"/>
                <a:gd name="connsiteX1" fmla="*/ 1179725 w 1433022"/>
                <a:gd name="connsiteY1" fmla="*/ 0 h 176805"/>
                <a:gd name="connsiteX2" fmla="*/ 1225852 w 1433022"/>
                <a:gd name="connsiteY2" fmla="*/ 46127 h 176805"/>
                <a:gd name="connsiteX3" fmla="*/ 1302345 w 1433022"/>
                <a:gd name="connsiteY3" fmla="*/ 46127 h 176805"/>
                <a:gd name="connsiteX4" fmla="*/ 1433023 w 1433022"/>
                <a:gd name="connsiteY4" fmla="*/ 176805 h 176805"/>
                <a:gd name="connsiteX5" fmla="*/ 0 w 1433022"/>
                <a:gd name="connsiteY5" fmla="*/ 176805 h 176805"/>
                <a:gd name="connsiteX6" fmla="*/ 0 w 1433022"/>
                <a:gd name="connsiteY6" fmla="*/ 66925 h 17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3022" h="176805">
                  <a:moveTo>
                    <a:pt x="66875" y="0"/>
                  </a:moveTo>
                  <a:lnTo>
                    <a:pt x="1179725" y="0"/>
                  </a:lnTo>
                  <a:lnTo>
                    <a:pt x="1225852" y="46127"/>
                  </a:lnTo>
                  <a:lnTo>
                    <a:pt x="1302345" y="46127"/>
                  </a:lnTo>
                  <a:lnTo>
                    <a:pt x="1433023" y="176805"/>
                  </a:lnTo>
                  <a:lnTo>
                    <a:pt x="0" y="176805"/>
                  </a:lnTo>
                  <a:lnTo>
                    <a:pt x="0" y="66925"/>
                  </a:lnTo>
                  <a:close/>
                </a:path>
              </a:pathLst>
            </a:custGeom>
            <a:solidFill>
              <a:srgbClr val="005B76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156FEA2-D015-4EB3-A6C1-F4DF6B085251}"/>
                </a:ext>
              </a:extLst>
            </p:cNvPr>
            <p:cNvSpPr/>
            <p:nvPr/>
          </p:nvSpPr>
          <p:spPr>
            <a:xfrm>
              <a:off x="789444" y="1201480"/>
              <a:ext cx="2384074" cy="550558"/>
            </a:xfrm>
            <a:custGeom>
              <a:avLst/>
              <a:gdLst>
                <a:gd name="connsiteX0" fmla="*/ 1752642 w 2384074"/>
                <a:gd name="connsiteY0" fmla="*/ 230587 h 550558"/>
                <a:gd name="connsiteX1" fmla="*/ 2130776 w 2384074"/>
                <a:gd name="connsiteY1" fmla="*/ 230587 h 550558"/>
                <a:gd name="connsiteX2" fmla="*/ 2246548 w 2384074"/>
                <a:gd name="connsiteY2" fmla="*/ 114865 h 550558"/>
                <a:gd name="connsiteX3" fmla="*/ 2384074 w 2384074"/>
                <a:gd name="connsiteY3" fmla="*/ 114865 h 550558"/>
                <a:gd name="connsiteX4" fmla="*/ 2384074 w 2384074"/>
                <a:gd name="connsiteY4" fmla="*/ 448786 h 550558"/>
                <a:gd name="connsiteX5" fmla="*/ 2282302 w 2384074"/>
                <a:gd name="connsiteY5" fmla="*/ 550559 h 550558"/>
                <a:gd name="connsiteX6" fmla="*/ 2135963 w 2384074"/>
                <a:gd name="connsiteY6" fmla="*/ 550559 h 550558"/>
                <a:gd name="connsiteX7" fmla="*/ 2005285 w 2384074"/>
                <a:gd name="connsiteY7" fmla="*/ 419881 h 550558"/>
                <a:gd name="connsiteX8" fmla="*/ 1928792 w 2384074"/>
                <a:gd name="connsiteY8" fmla="*/ 419881 h 550558"/>
                <a:gd name="connsiteX9" fmla="*/ 1882665 w 2384074"/>
                <a:gd name="connsiteY9" fmla="*/ 373753 h 550558"/>
                <a:gd name="connsiteX10" fmla="*/ 769815 w 2384074"/>
                <a:gd name="connsiteY10" fmla="*/ 373753 h 550558"/>
                <a:gd name="connsiteX11" fmla="*/ 702940 w 2384074"/>
                <a:gd name="connsiteY11" fmla="*/ 440678 h 550558"/>
                <a:gd name="connsiteX12" fmla="*/ 702940 w 2384074"/>
                <a:gd name="connsiteY12" fmla="*/ 550559 h 550558"/>
                <a:gd name="connsiteX13" fmla="*/ 112801 w 2384074"/>
                <a:gd name="connsiteY13" fmla="*/ 550559 h 550558"/>
                <a:gd name="connsiteX14" fmla="*/ 112801 w 2384074"/>
                <a:gd name="connsiteY14" fmla="*/ 446671 h 550558"/>
                <a:gd name="connsiteX15" fmla="*/ 0 w 2384074"/>
                <a:gd name="connsiteY15" fmla="*/ 446671 h 550558"/>
                <a:gd name="connsiteX16" fmla="*/ 0 w 2384074"/>
                <a:gd name="connsiteY16" fmla="*/ 183050 h 550558"/>
                <a:gd name="connsiteX17" fmla="*/ 142562 w 2384074"/>
                <a:gd name="connsiteY17" fmla="*/ 40487 h 550558"/>
                <a:gd name="connsiteX18" fmla="*/ 543408 w 2384074"/>
                <a:gd name="connsiteY18" fmla="*/ 40487 h 550558"/>
                <a:gd name="connsiteX19" fmla="*/ 583845 w 2384074"/>
                <a:gd name="connsiteY19" fmla="*/ 0 h 550558"/>
                <a:gd name="connsiteX20" fmla="*/ 1522005 w 2384074"/>
                <a:gd name="connsiteY20" fmla="*/ 0 h 55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4074" h="550558">
                  <a:moveTo>
                    <a:pt x="1752642" y="230587"/>
                  </a:moveTo>
                  <a:lnTo>
                    <a:pt x="2130776" y="230587"/>
                  </a:lnTo>
                  <a:lnTo>
                    <a:pt x="2246548" y="114865"/>
                  </a:lnTo>
                  <a:lnTo>
                    <a:pt x="2384074" y="114865"/>
                  </a:lnTo>
                  <a:lnTo>
                    <a:pt x="2384074" y="448786"/>
                  </a:lnTo>
                  <a:lnTo>
                    <a:pt x="2282302" y="550559"/>
                  </a:lnTo>
                  <a:lnTo>
                    <a:pt x="2135963" y="550559"/>
                  </a:lnTo>
                  <a:lnTo>
                    <a:pt x="2005285" y="419881"/>
                  </a:lnTo>
                  <a:lnTo>
                    <a:pt x="1928792" y="419881"/>
                  </a:lnTo>
                  <a:lnTo>
                    <a:pt x="1882665" y="373753"/>
                  </a:lnTo>
                  <a:lnTo>
                    <a:pt x="769815" y="373753"/>
                  </a:lnTo>
                  <a:lnTo>
                    <a:pt x="702940" y="440678"/>
                  </a:lnTo>
                  <a:lnTo>
                    <a:pt x="702940" y="550559"/>
                  </a:lnTo>
                  <a:lnTo>
                    <a:pt x="112801" y="550559"/>
                  </a:lnTo>
                  <a:lnTo>
                    <a:pt x="112801" y="446671"/>
                  </a:lnTo>
                  <a:lnTo>
                    <a:pt x="0" y="446671"/>
                  </a:lnTo>
                  <a:lnTo>
                    <a:pt x="0" y="183050"/>
                  </a:lnTo>
                  <a:lnTo>
                    <a:pt x="142562" y="40487"/>
                  </a:lnTo>
                  <a:lnTo>
                    <a:pt x="543408" y="40487"/>
                  </a:lnTo>
                  <a:lnTo>
                    <a:pt x="583845" y="0"/>
                  </a:lnTo>
                  <a:lnTo>
                    <a:pt x="1522005" y="0"/>
                  </a:lnTo>
                  <a:close/>
                </a:path>
              </a:pathLst>
            </a:custGeom>
            <a:noFill/>
            <a:ln w="11741" cap="flat">
              <a:solidFill>
                <a:srgbClr val="4DD1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157DD5F2-1B80-4C5D-AAB8-4C12E1D07A6F}"/>
                </a:ext>
              </a:extLst>
            </p:cNvPr>
            <p:cNvSpPr/>
            <p:nvPr/>
          </p:nvSpPr>
          <p:spPr>
            <a:xfrm>
              <a:off x="932006" y="1369372"/>
              <a:ext cx="286131" cy="205861"/>
            </a:xfrm>
            <a:custGeom>
              <a:avLst/>
              <a:gdLst>
                <a:gd name="connsiteX0" fmla="*/ 63148 w 286131"/>
                <a:gd name="connsiteY0" fmla="*/ 205861 h 205861"/>
                <a:gd name="connsiteX1" fmla="*/ 0 w 286131"/>
                <a:gd name="connsiteY1" fmla="*/ 205861 h 205861"/>
                <a:gd name="connsiteX2" fmla="*/ 0 w 286131"/>
                <a:gd name="connsiteY2" fmla="*/ 83795 h 205861"/>
                <a:gd name="connsiteX3" fmla="*/ 83795 w 286131"/>
                <a:gd name="connsiteY3" fmla="*/ 0 h 205861"/>
                <a:gd name="connsiteX4" fmla="*/ 286131 w 286131"/>
                <a:gd name="connsiteY4" fmla="*/ 0 h 205861"/>
                <a:gd name="connsiteX5" fmla="*/ 286131 w 286131"/>
                <a:gd name="connsiteY5" fmla="*/ 70047 h 205861"/>
                <a:gd name="connsiteX6" fmla="*/ 63148 w 286131"/>
                <a:gd name="connsiteY6" fmla="*/ 70047 h 20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131" h="205861">
                  <a:moveTo>
                    <a:pt x="63148" y="205861"/>
                  </a:moveTo>
                  <a:lnTo>
                    <a:pt x="0" y="205861"/>
                  </a:lnTo>
                  <a:lnTo>
                    <a:pt x="0" y="83795"/>
                  </a:lnTo>
                  <a:lnTo>
                    <a:pt x="83795" y="0"/>
                  </a:lnTo>
                  <a:lnTo>
                    <a:pt x="286131" y="0"/>
                  </a:lnTo>
                  <a:lnTo>
                    <a:pt x="286131" y="70047"/>
                  </a:lnTo>
                  <a:lnTo>
                    <a:pt x="63148" y="70047"/>
                  </a:lnTo>
                  <a:close/>
                </a:path>
              </a:pathLst>
            </a:custGeom>
            <a:solidFill>
              <a:srgbClr val="4DD1FF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33" name="图形 1">
              <a:extLst>
                <a:ext uri="{FF2B5EF4-FFF2-40B4-BE49-F238E27FC236}">
                  <a16:creationId xmlns:a16="http://schemas.microsoft.com/office/drawing/2014/main" id="{CF3C9352-316B-4A4D-81D0-16FF921CDFBB}"/>
                </a:ext>
              </a:extLst>
            </p:cNvPr>
            <p:cNvGrpSpPr/>
            <p:nvPr/>
          </p:nvGrpSpPr>
          <p:grpSpPr>
            <a:xfrm>
              <a:off x="1050022" y="1517424"/>
              <a:ext cx="126447" cy="84499"/>
              <a:chOff x="1586855" y="1312065"/>
              <a:chExt cx="126447" cy="84499"/>
            </a:xfrm>
            <a:no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2A4E1CA-E843-487A-9105-E1954FA882CA}"/>
                  </a:ext>
                </a:extLst>
              </p:cNvPr>
              <p:cNvSpPr/>
              <p:nvPr/>
            </p:nvSpPr>
            <p:spPr>
              <a:xfrm>
                <a:off x="1586855" y="1312065"/>
                <a:ext cx="126447" cy="84499"/>
              </a:xfrm>
              <a:custGeom>
                <a:avLst/>
                <a:gdLst>
                  <a:gd name="connsiteX0" fmla="*/ 0 w 126447"/>
                  <a:gd name="connsiteY0" fmla="*/ 0 h 84499"/>
                  <a:gd name="connsiteX1" fmla="*/ 126448 w 126447"/>
                  <a:gd name="connsiteY1" fmla="*/ 0 h 84499"/>
                  <a:gd name="connsiteX2" fmla="*/ 126448 w 126447"/>
                  <a:gd name="connsiteY2" fmla="*/ 84500 h 84499"/>
                  <a:gd name="connsiteX3" fmla="*/ 0 w 126447"/>
                  <a:gd name="connsiteY3" fmla="*/ 84500 h 8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447" h="84499">
                    <a:moveTo>
                      <a:pt x="0" y="0"/>
                    </a:moveTo>
                    <a:lnTo>
                      <a:pt x="126448" y="0"/>
                    </a:lnTo>
                    <a:lnTo>
                      <a:pt x="126448" y="84500"/>
                    </a:lnTo>
                    <a:lnTo>
                      <a:pt x="0" y="84500"/>
                    </a:ln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D1142205-605E-4870-B2B0-EA463781A843}"/>
                  </a:ext>
                </a:extLst>
              </p:cNvPr>
              <p:cNvSpPr/>
              <p:nvPr/>
            </p:nvSpPr>
            <p:spPr>
              <a:xfrm>
                <a:off x="1629860" y="1334122"/>
                <a:ext cx="40386" cy="40386"/>
              </a:xfrm>
              <a:custGeom>
                <a:avLst/>
                <a:gdLst>
                  <a:gd name="connsiteX0" fmla="*/ 20193 w 40386"/>
                  <a:gd name="connsiteY0" fmla="*/ 40387 h 40386"/>
                  <a:gd name="connsiteX1" fmla="*/ 0 w 40386"/>
                  <a:gd name="connsiteY1" fmla="*/ 20193 h 40386"/>
                  <a:gd name="connsiteX2" fmla="*/ 20193 w 40386"/>
                  <a:gd name="connsiteY2" fmla="*/ 0 h 40386"/>
                  <a:gd name="connsiteX3" fmla="*/ 40387 w 40386"/>
                  <a:gd name="connsiteY3" fmla="*/ 20193 h 40386"/>
                  <a:gd name="connsiteX4" fmla="*/ 20193 w 40386"/>
                  <a:gd name="connsiteY4" fmla="*/ 40387 h 40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0386">
                    <a:moveTo>
                      <a:pt x="20193" y="40387"/>
                    </a:moveTo>
                    <a:cubicBezTo>
                      <a:pt x="9064" y="40387"/>
                      <a:pt x="0" y="31322"/>
                      <a:pt x="0" y="20193"/>
                    </a:cubicBezTo>
                    <a:cubicBezTo>
                      <a:pt x="0" y="9064"/>
                      <a:pt x="9014" y="0"/>
                      <a:pt x="20193" y="0"/>
                    </a:cubicBezTo>
                    <a:cubicBezTo>
                      <a:pt x="31322" y="0"/>
                      <a:pt x="40387" y="9014"/>
                      <a:pt x="40387" y="20193"/>
                    </a:cubicBezTo>
                    <a:cubicBezTo>
                      <a:pt x="40387" y="31322"/>
                      <a:pt x="31322" y="40387"/>
                      <a:pt x="20193" y="40387"/>
                    </a:cubicBez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8AA1CCCB-967D-4483-8C0A-18089043CF3B}"/>
              </a:ext>
            </a:extLst>
          </p:cNvPr>
          <p:cNvSpPr/>
          <p:nvPr/>
        </p:nvSpPr>
        <p:spPr>
          <a:xfrm>
            <a:off x="1412642" y="602558"/>
            <a:ext cx="1308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HIVE</a:t>
            </a:r>
            <a:r>
              <a:rPr lang="zh-CN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+</a:t>
            </a:r>
            <a:r>
              <a:rPr lang="zh-CN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HBSE</a:t>
            </a:r>
            <a:endParaRPr lang="en-US" altLang="zh-Hans-HK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BBF865B-5E1B-41FE-B3B8-3B018CCF36DA}"/>
              </a:ext>
            </a:extLst>
          </p:cNvPr>
          <p:cNvGrpSpPr/>
          <p:nvPr/>
        </p:nvGrpSpPr>
        <p:grpSpPr>
          <a:xfrm>
            <a:off x="9752490" y="4892577"/>
            <a:ext cx="2073116" cy="1732025"/>
            <a:chOff x="5574029" y="3165919"/>
            <a:chExt cx="2073116" cy="1732025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44C4FB7C-32E0-4605-B9FA-AF073CC5AD93}"/>
                </a:ext>
              </a:extLst>
            </p:cNvPr>
            <p:cNvSpPr/>
            <p:nvPr/>
          </p:nvSpPr>
          <p:spPr>
            <a:xfrm>
              <a:off x="7542180" y="3165919"/>
              <a:ext cx="104965" cy="1123187"/>
            </a:xfrm>
            <a:custGeom>
              <a:avLst/>
              <a:gdLst>
                <a:gd name="connsiteX0" fmla="*/ 0 w 104965"/>
                <a:gd name="connsiteY0" fmla="*/ 104965 h 1123187"/>
                <a:gd name="connsiteX1" fmla="*/ 104966 w 104965"/>
                <a:gd name="connsiteY1" fmla="*/ 0 h 1123187"/>
                <a:gd name="connsiteX2" fmla="*/ 104966 w 104965"/>
                <a:gd name="connsiteY2" fmla="*/ 1123188 h 1123187"/>
                <a:gd name="connsiteX3" fmla="*/ 0 w 104965"/>
                <a:gd name="connsiteY3" fmla="*/ 1018222 h 112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65" h="1123187">
                  <a:moveTo>
                    <a:pt x="0" y="104965"/>
                  </a:moveTo>
                  <a:lnTo>
                    <a:pt x="104966" y="0"/>
                  </a:lnTo>
                  <a:lnTo>
                    <a:pt x="104966" y="1123188"/>
                  </a:lnTo>
                  <a:lnTo>
                    <a:pt x="0" y="1018222"/>
                  </a:lnTo>
                  <a:close/>
                </a:path>
              </a:pathLst>
            </a:custGeom>
            <a:solidFill>
              <a:srgbClr val="4DD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E44D883-2842-4E24-9A4C-800241812F85}"/>
                </a:ext>
              </a:extLst>
            </p:cNvPr>
            <p:cNvSpPr/>
            <p:nvPr/>
          </p:nvSpPr>
          <p:spPr>
            <a:xfrm>
              <a:off x="5574029" y="4624958"/>
              <a:ext cx="372618" cy="272986"/>
            </a:xfrm>
            <a:custGeom>
              <a:avLst/>
              <a:gdLst>
                <a:gd name="connsiteX0" fmla="*/ 372618 w 372618"/>
                <a:gd name="connsiteY0" fmla="*/ 272987 h 272986"/>
                <a:gd name="connsiteX1" fmla="*/ 173165 w 372618"/>
                <a:gd name="connsiteY1" fmla="*/ 272987 h 272986"/>
                <a:gd name="connsiteX2" fmla="*/ 0 w 372618"/>
                <a:gd name="connsiteY2" fmla="*/ 99727 h 272986"/>
                <a:gd name="connsiteX3" fmla="*/ 99727 w 372618"/>
                <a:gd name="connsiteY3" fmla="*/ 0 h 2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618" h="272986">
                  <a:moveTo>
                    <a:pt x="372618" y="272987"/>
                  </a:moveTo>
                  <a:lnTo>
                    <a:pt x="173165" y="272987"/>
                  </a:lnTo>
                  <a:lnTo>
                    <a:pt x="0" y="99727"/>
                  </a:lnTo>
                  <a:lnTo>
                    <a:pt x="99727" y="0"/>
                  </a:lnTo>
                  <a:close/>
                </a:path>
              </a:pathLst>
            </a:custGeom>
            <a:solidFill>
              <a:srgbClr val="4DD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86167CF-443C-471B-A6B5-85A35B307E98}"/>
                </a:ext>
              </a:extLst>
            </p:cNvPr>
            <p:cNvSpPr/>
            <p:nvPr/>
          </p:nvSpPr>
          <p:spPr>
            <a:xfrm>
              <a:off x="5858732" y="4672202"/>
              <a:ext cx="1179575" cy="135159"/>
            </a:xfrm>
            <a:custGeom>
              <a:avLst/>
              <a:gdLst>
                <a:gd name="connsiteX0" fmla="*/ 1044416 w 1179575"/>
                <a:gd name="connsiteY0" fmla="*/ 0 h 135159"/>
                <a:gd name="connsiteX1" fmla="*/ 1179576 w 1179575"/>
                <a:gd name="connsiteY1" fmla="*/ 135160 h 135159"/>
                <a:gd name="connsiteX2" fmla="*/ 135160 w 1179575"/>
                <a:gd name="connsiteY2" fmla="*/ 135160 h 135159"/>
                <a:gd name="connsiteX3" fmla="*/ 0 w 1179575"/>
                <a:gd name="connsiteY3" fmla="*/ 0 h 13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9575" h="135159">
                  <a:moveTo>
                    <a:pt x="1044416" y="0"/>
                  </a:moveTo>
                  <a:lnTo>
                    <a:pt x="1179576" y="135160"/>
                  </a:lnTo>
                  <a:lnTo>
                    <a:pt x="135160" y="135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77" name="图形 1">
              <a:extLst>
                <a:ext uri="{FF2B5EF4-FFF2-40B4-BE49-F238E27FC236}">
                  <a16:creationId xmlns:a16="http://schemas.microsoft.com/office/drawing/2014/main" id="{21F78B21-E070-41BF-8657-DD96F2720570}"/>
                </a:ext>
              </a:extLst>
            </p:cNvPr>
            <p:cNvGrpSpPr/>
            <p:nvPr/>
          </p:nvGrpSpPr>
          <p:grpSpPr>
            <a:xfrm>
              <a:off x="7106316" y="3822191"/>
              <a:ext cx="196405" cy="614172"/>
              <a:chOff x="7106316" y="3822191"/>
              <a:chExt cx="196405" cy="614172"/>
            </a:xfrm>
            <a:solidFill>
              <a:srgbClr val="4DD1FF"/>
            </a:solidFill>
          </p:grpSpPr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7EDAB06B-0FD3-433C-BBC0-E630B5AD66EB}"/>
                  </a:ext>
                </a:extLst>
              </p:cNvPr>
              <p:cNvSpPr/>
              <p:nvPr/>
            </p:nvSpPr>
            <p:spPr>
              <a:xfrm>
                <a:off x="7106316" y="3822191"/>
                <a:ext cx="134111" cy="94773"/>
              </a:xfrm>
              <a:custGeom>
                <a:avLst/>
                <a:gdLst>
                  <a:gd name="connsiteX0" fmla="*/ 134112 w 134111"/>
                  <a:gd name="connsiteY0" fmla="*/ 94774 h 94773"/>
                  <a:gd name="connsiteX1" fmla="*/ 122682 w 134111"/>
                  <a:gd name="connsiteY1" fmla="*/ 0 h 94773"/>
                  <a:gd name="connsiteX2" fmla="*/ 0 w 134111"/>
                  <a:gd name="connsiteY2" fmla="*/ 0 h 94773"/>
                  <a:gd name="connsiteX3" fmla="*/ 0 w 134111"/>
                  <a:gd name="connsiteY3" fmla="*/ 94774 h 9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111" h="94773">
                    <a:moveTo>
                      <a:pt x="134112" y="94774"/>
                    </a:moveTo>
                    <a:lnTo>
                      <a:pt x="122682" y="0"/>
                    </a:lnTo>
                    <a:lnTo>
                      <a:pt x="0" y="0"/>
                    </a:lnTo>
                    <a:lnTo>
                      <a:pt x="0" y="94774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B342611B-C2DC-4DE0-83FA-C60695C4D197}"/>
                  </a:ext>
                </a:extLst>
              </p:cNvPr>
              <p:cNvSpPr/>
              <p:nvPr/>
            </p:nvSpPr>
            <p:spPr>
              <a:xfrm>
                <a:off x="7106316" y="4084510"/>
                <a:ext cx="164877" cy="89630"/>
              </a:xfrm>
              <a:custGeom>
                <a:avLst/>
                <a:gdLst>
                  <a:gd name="connsiteX0" fmla="*/ 0 w 164877"/>
                  <a:gd name="connsiteY0" fmla="*/ 0 h 89630"/>
                  <a:gd name="connsiteX1" fmla="*/ 0 w 164877"/>
                  <a:gd name="connsiteY1" fmla="*/ 89630 h 89630"/>
                  <a:gd name="connsiteX2" fmla="*/ 164878 w 164877"/>
                  <a:gd name="connsiteY2" fmla="*/ 89630 h 89630"/>
                  <a:gd name="connsiteX3" fmla="*/ 154210 w 164877"/>
                  <a:gd name="connsiteY3" fmla="*/ 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877" h="89630">
                    <a:moveTo>
                      <a:pt x="0" y="0"/>
                    </a:moveTo>
                    <a:lnTo>
                      <a:pt x="0" y="89630"/>
                    </a:lnTo>
                    <a:lnTo>
                      <a:pt x="164878" y="89630"/>
                    </a:lnTo>
                    <a:lnTo>
                      <a:pt x="154210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0A364FE5-D3C9-4559-8D74-94EB7EE7EDA2}"/>
                  </a:ext>
                </a:extLst>
              </p:cNvPr>
              <p:cNvSpPr/>
              <p:nvPr/>
            </p:nvSpPr>
            <p:spPr>
              <a:xfrm>
                <a:off x="7106316" y="4213098"/>
                <a:ext cx="180308" cy="89630"/>
              </a:xfrm>
              <a:custGeom>
                <a:avLst/>
                <a:gdLst>
                  <a:gd name="connsiteX0" fmla="*/ 180308 w 180308"/>
                  <a:gd name="connsiteY0" fmla="*/ 89630 h 89630"/>
                  <a:gd name="connsiteX1" fmla="*/ 169545 w 180308"/>
                  <a:gd name="connsiteY1" fmla="*/ 0 h 89630"/>
                  <a:gd name="connsiteX2" fmla="*/ 0 w 180308"/>
                  <a:gd name="connsiteY2" fmla="*/ 0 h 89630"/>
                  <a:gd name="connsiteX3" fmla="*/ 0 w 180308"/>
                  <a:gd name="connsiteY3" fmla="*/ 8963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08" h="89630">
                    <a:moveTo>
                      <a:pt x="180308" y="89630"/>
                    </a:moveTo>
                    <a:lnTo>
                      <a:pt x="169545" y="0"/>
                    </a:lnTo>
                    <a:lnTo>
                      <a:pt x="0" y="0"/>
                    </a:lnTo>
                    <a:lnTo>
                      <a:pt x="0" y="8963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553F7290-A86E-4AF3-804A-C34482FA4279}"/>
                  </a:ext>
                </a:extLst>
              </p:cNvPr>
              <p:cNvSpPr/>
              <p:nvPr/>
            </p:nvSpPr>
            <p:spPr>
              <a:xfrm>
                <a:off x="7106316" y="3955923"/>
                <a:ext cx="149447" cy="89630"/>
              </a:xfrm>
              <a:custGeom>
                <a:avLst/>
                <a:gdLst>
                  <a:gd name="connsiteX0" fmla="*/ 0 w 149447"/>
                  <a:gd name="connsiteY0" fmla="*/ 0 h 89630"/>
                  <a:gd name="connsiteX1" fmla="*/ 0 w 149447"/>
                  <a:gd name="connsiteY1" fmla="*/ 89630 h 89630"/>
                  <a:gd name="connsiteX2" fmla="*/ 149447 w 149447"/>
                  <a:gd name="connsiteY2" fmla="*/ 89630 h 89630"/>
                  <a:gd name="connsiteX3" fmla="*/ 138684 w 149447"/>
                  <a:gd name="connsiteY3" fmla="*/ 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447" h="89630">
                    <a:moveTo>
                      <a:pt x="0" y="0"/>
                    </a:moveTo>
                    <a:lnTo>
                      <a:pt x="0" y="89630"/>
                    </a:lnTo>
                    <a:lnTo>
                      <a:pt x="149447" y="89630"/>
                    </a:lnTo>
                    <a:lnTo>
                      <a:pt x="138684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DA7EA96F-B4E9-4826-827B-3EE03DF66EAA}"/>
                  </a:ext>
                </a:extLst>
              </p:cNvPr>
              <p:cNvSpPr/>
              <p:nvPr/>
            </p:nvSpPr>
            <p:spPr>
              <a:xfrm>
                <a:off x="7106316" y="4341685"/>
                <a:ext cx="196405" cy="94678"/>
              </a:xfrm>
              <a:custGeom>
                <a:avLst/>
                <a:gdLst>
                  <a:gd name="connsiteX0" fmla="*/ 0 w 196405"/>
                  <a:gd name="connsiteY0" fmla="*/ 0 h 94678"/>
                  <a:gd name="connsiteX1" fmla="*/ 0 w 196405"/>
                  <a:gd name="connsiteY1" fmla="*/ 94679 h 94678"/>
                  <a:gd name="connsiteX2" fmla="*/ 196405 w 196405"/>
                  <a:gd name="connsiteY2" fmla="*/ 94679 h 94678"/>
                  <a:gd name="connsiteX3" fmla="*/ 184975 w 196405"/>
                  <a:gd name="connsiteY3" fmla="*/ 0 h 9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405" h="94678">
                    <a:moveTo>
                      <a:pt x="0" y="0"/>
                    </a:moveTo>
                    <a:lnTo>
                      <a:pt x="0" y="94679"/>
                    </a:lnTo>
                    <a:lnTo>
                      <a:pt x="196405" y="94679"/>
                    </a:lnTo>
                    <a:lnTo>
                      <a:pt x="184975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5CE7621-33A6-8A4D-8381-7C3D6EA01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440" y="1767476"/>
            <a:ext cx="7587050" cy="382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65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>
            <a:extLst>
              <a:ext uri="{FF2B5EF4-FFF2-40B4-BE49-F238E27FC236}">
                <a16:creationId xmlns:a16="http://schemas.microsoft.com/office/drawing/2014/main" id="{13B1ADD6-F03B-461C-83D7-F8C255711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1840" y="383314"/>
            <a:ext cx="5608320" cy="5608320"/>
          </a:xfrm>
          <a:prstGeom prst="rect">
            <a:avLst/>
          </a:prstGeom>
          <a:effectLst>
            <a:innerShdw blurRad="114300">
              <a:prstClr val="black"/>
            </a:innerShdw>
          </a:effectLst>
          <a:scene3d>
            <a:camera prst="isometricOffAxis2Top"/>
            <a:lightRig rig="threePt" dir="t"/>
          </a:scene3d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FD728AA-1CA6-4D60-9E2E-5643B15A088D}"/>
              </a:ext>
            </a:extLst>
          </p:cNvPr>
          <p:cNvSpPr txBox="1"/>
          <p:nvPr/>
        </p:nvSpPr>
        <p:spPr>
          <a:xfrm>
            <a:off x="4632960" y="733834"/>
            <a:ext cx="2712720" cy="317009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Hans-HK" sz="20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Hans-HK" altLang="en-US" sz="20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C57B9CE4-7CB2-4093-9B9E-DE15C5BDEE35}"/>
              </a:ext>
            </a:extLst>
          </p:cNvPr>
          <p:cNvSpPr/>
          <p:nvPr/>
        </p:nvSpPr>
        <p:spPr>
          <a:xfrm flipV="1">
            <a:off x="5926696" y="5404801"/>
            <a:ext cx="328625" cy="283297"/>
          </a:xfrm>
          <a:prstGeom prst="triangle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139264-0CBC-4322-8DC8-6EEF4E8BC08E}"/>
              </a:ext>
            </a:extLst>
          </p:cNvPr>
          <p:cNvSpPr txBox="1"/>
          <p:nvPr/>
        </p:nvSpPr>
        <p:spPr>
          <a:xfrm>
            <a:off x="872955" y="4516490"/>
            <a:ext cx="11524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 PART THREE: </a:t>
            </a:r>
            <a:r>
              <a:rPr lang="en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PREDICTION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Hans-HK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072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EE8FB122-C31F-4311-9EAE-CFBE48D46669}"/>
              </a:ext>
            </a:extLst>
          </p:cNvPr>
          <p:cNvGrpSpPr/>
          <p:nvPr/>
        </p:nvGrpSpPr>
        <p:grpSpPr>
          <a:xfrm>
            <a:off x="854510" y="531978"/>
            <a:ext cx="2695464" cy="608847"/>
            <a:chOff x="789444" y="1201480"/>
            <a:chExt cx="2384074" cy="550559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0949D40-CC03-4BD0-9EE8-DD2C8BF356A9}"/>
                </a:ext>
              </a:extLst>
            </p:cNvPr>
            <p:cNvSpPr/>
            <p:nvPr/>
          </p:nvSpPr>
          <p:spPr>
            <a:xfrm>
              <a:off x="1492384" y="1575234"/>
              <a:ext cx="1433022" cy="176805"/>
            </a:xfrm>
            <a:custGeom>
              <a:avLst/>
              <a:gdLst>
                <a:gd name="connsiteX0" fmla="*/ 66875 w 1433022"/>
                <a:gd name="connsiteY0" fmla="*/ 0 h 176805"/>
                <a:gd name="connsiteX1" fmla="*/ 1179725 w 1433022"/>
                <a:gd name="connsiteY1" fmla="*/ 0 h 176805"/>
                <a:gd name="connsiteX2" fmla="*/ 1225852 w 1433022"/>
                <a:gd name="connsiteY2" fmla="*/ 46127 h 176805"/>
                <a:gd name="connsiteX3" fmla="*/ 1302345 w 1433022"/>
                <a:gd name="connsiteY3" fmla="*/ 46127 h 176805"/>
                <a:gd name="connsiteX4" fmla="*/ 1433023 w 1433022"/>
                <a:gd name="connsiteY4" fmla="*/ 176805 h 176805"/>
                <a:gd name="connsiteX5" fmla="*/ 0 w 1433022"/>
                <a:gd name="connsiteY5" fmla="*/ 176805 h 176805"/>
                <a:gd name="connsiteX6" fmla="*/ 0 w 1433022"/>
                <a:gd name="connsiteY6" fmla="*/ 66925 h 17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3022" h="176805">
                  <a:moveTo>
                    <a:pt x="66875" y="0"/>
                  </a:moveTo>
                  <a:lnTo>
                    <a:pt x="1179725" y="0"/>
                  </a:lnTo>
                  <a:lnTo>
                    <a:pt x="1225852" y="46127"/>
                  </a:lnTo>
                  <a:lnTo>
                    <a:pt x="1302345" y="46127"/>
                  </a:lnTo>
                  <a:lnTo>
                    <a:pt x="1433023" y="176805"/>
                  </a:lnTo>
                  <a:lnTo>
                    <a:pt x="0" y="176805"/>
                  </a:lnTo>
                  <a:lnTo>
                    <a:pt x="0" y="66925"/>
                  </a:lnTo>
                  <a:close/>
                </a:path>
              </a:pathLst>
            </a:custGeom>
            <a:solidFill>
              <a:srgbClr val="005B76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156FEA2-D015-4EB3-A6C1-F4DF6B085251}"/>
                </a:ext>
              </a:extLst>
            </p:cNvPr>
            <p:cNvSpPr/>
            <p:nvPr/>
          </p:nvSpPr>
          <p:spPr>
            <a:xfrm>
              <a:off x="789444" y="1201480"/>
              <a:ext cx="2384074" cy="550558"/>
            </a:xfrm>
            <a:custGeom>
              <a:avLst/>
              <a:gdLst>
                <a:gd name="connsiteX0" fmla="*/ 1752642 w 2384074"/>
                <a:gd name="connsiteY0" fmla="*/ 230587 h 550558"/>
                <a:gd name="connsiteX1" fmla="*/ 2130776 w 2384074"/>
                <a:gd name="connsiteY1" fmla="*/ 230587 h 550558"/>
                <a:gd name="connsiteX2" fmla="*/ 2246548 w 2384074"/>
                <a:gd name="connsiteY2" fmla="*/ 114865 h 550558"/>
                <a:gd name="connsiteX3" fmla="*/ 2384074 w 2384074"/>
                <a:gd name="connsiteY3" fmla="*/ 114865 h 550558"/>
                <a:gd name="connsiteX4" fmla="*/ 2384074 w 2384074"/>
                <a:gd name="connsiteY4" fmla="*/ 448786 h 550558"/>
                <a:gd name="connsiteX5" fmla="*/ 2282302 w 2384074"/>
                <a:gd name="connsiteY5" fmla="*/ 550559 h 550558"/>
                <a:gd name="connsiteX6" fmla="*/ 2135963 w 2384074"/>
                <a:gd name="connsiteY6" fmla="*/ 550559 h 550558"/>
                <a:gd name="connsiteX7" fmla="*/ 2005285 w 2384074"/>
                <a:gd name="connsiteY7" fmla="*/ 419881 h 550558"/>
                <a:gd name="connsiteX8" fmla="*/ 1928792 w 2384074"/>
                <a:gd name="connsiteY8" fmla="*/ 419881 h 550558"/>
                <a:gd name="connsiteX9" fmla="*/ 1882665 w 2384074"/>
                <a:gd name="connsiteY9" fmla="*/ 373753 h 550558"/>
                <a:gd name="connsiteX10" fmla="*/ 769815 w 2384074"/>
                <a:gd name="connsiteY10" fmla="*/ 373753 h 550558"/>
                <a:gd name="connsiteX11" fmla="*/ 702940 w 2384074"/>
                <a:gd name="connsiteY11" fmla="*/ 440678 h 550558"/>
                <a:gd name="connsiteX12" fmla="*/ 702940 w 2384074"/>
                <a:gd name="connsiteY12" fmla="*/ 550559 h 550558"/>
                <a:gd name="connsiteX13" fmla="*/ 112801 w 2384074"/>
                <a:gd name="connsiteY13" fmla="*/ 550559 h 550558"/>
                <a:gd name="connsiteX14" fmla="*/ 112801 w 2384074"/>
                <a:gd name="connsiteY14" fmla="*/ 446671 h 550558"/>
                <a:gd name="connsiteX15" fmla="*/ 0 w 2384074"/>
                <a:gd name="connsiteY15" fmla="*/ 446671 h 550558"/>
                <a:gd name="connsiteX16" fmla="*/ 0 w 2384074"/>
                <a:gd name="connsiteY16" fmla="*/ 183050 h 550558"/>
                <a:gd name="connsiteX17" fmla="*/ 142562 w 2384074"/>
                <a:gd name="connsiteY17" fmla="*/ 40487 h 550558"/>
                <a:gd name="connsiteX18" fmla="*/ 543408 w 2384074"/>
                <a:gd name="connsiteY18" fmla="*/ 40487 h 550558"/>
                <a:gd name="connsiteX19" fmla="*/ 583845 w 2384074"/>
                <a:gd name="connsiteY19" fmla="*/ 0 h 550558"/>
                <a:gd name="connsiteX20" fmla="*/ 1522005 w 2384074"/>
                <a:gd name="connsiteY20" fmla="*/ 0 h 55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4074" h="550558">
                  <a:moveTo>
                    <a:pt x="1752642" y="230587"/>
                  </a:moveTo>
                  <a:lnTo>
                    <a:pt x="2130776" y="230587"/>
                  </a:lnTo>
                  <a:lnTo>
                    <a:pt x="2246548" y="114865"/>
                  </a:lnTo>
                  <a:lnTo>
                    <a:pt x="2384074" y="114865"/>
                  </a:lnTo>
                  <a:lnTo>
                    <a:pt x="2384074" y="448786"/>
                  </a:lnTo>
                  <a:lnTo>
                    <a:pt x="2282302" y="550559"/>
                  </a:lnTo>
                  <a:lnTo>
                    <a:pt x="2135963" y="550559"/>
                  </a:lnTo>
                  <a:lnTo>
                    <a:pt x="2005285" y="419881"/>
                  </a:lnTo>
                  <a:lnTo>
                    <a:pt x="1928792" y="419881"/>
                  </a:lnTo>
                  <a:lnTo>
                    <a:pt x="1882665" y="373753"/>
                  </a:lnTo>
                  <a:lnTo>
                    <a:pt x="769815" y="373753"/>
                  </a:lnTo>
                  <a:lnTo>
                    <a:pt x="702940" y="440678"/>
                  </a:lnTo>
                  <a:lnTo>
                    <a:pt x="702940" y="550559"/>
                  </a:lnTo>
                  <a:lnTo>
                    <a:pt x="112801" y="550559"/>
                  </a:lnTo>
                  <a:lnTo>
                    <a:pt x="112801" y="446671"/>
                  </a:lnTo>
                  <a:lnTo>
                    <a:pt x="0" y="446671"/>
                  </a:lnTo>
                  <a:lnTo>
                    <a:pt x="0" y="183050"/>
                  </a:lnTo>
                  <a:lnTo>
                    <a:pt x="142562" y="40487"/>
                  </a:lnTo>
                  <a:lnTo>
                    <a:pt x="543408" y="40487"/>
                  </a:lnTo>
                  <a:lnTo>
                    <a:pt x="583845" y="0"/>
                  </a:lnTo>
                  <a:lnTo>
                    <a:pt x="1522005" y="0"/>
                  </a:lnTo>
                  <a:close/>
                </a:path>
              </a:pathLst>
            </a:custGeom>
            <a:noFill/>
            <a:ln w="11741" cap="flat">
              <a:solidFill>
                <a:srgbClr val="4DD1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157DD5F2-1B80-4C5D-AAB8-4C12E1D07A6F}"/>
                </a:ext>
              </a:extLst>
            </p:cNvPr>
            <p:cNvSpPr/>
            <p:nvPr/>
          </p:nvSpPr>
          <p:spPr>
            <a:xfrm>
              <a:off x="932006" y="1369372"/>
              <a:ext cx="286131" cy="205861"/>
            </a:xfrm>
            <a:custGeom>
              <a:avLst/>
              <a:gdLst>
                <a:gd name="connsiteX0" fmla="*/ 63148 w 286131"/>
                <a:gd name="connsiteY0" fmla="*/ 205861 h 205861"/>
                <a:gd name="connsiteX1" fmla="*/ 0 w 286131"/>
                <a:gd name="connsiteY1" fmla="*/ 205861 h 205861"/>
                <a:gd name="connsiteX2" fmla="*/ 0 w 286131"/>
                <a:gd name="connsiteY2" fmla="*/ 83795 h 205861"/>
                <a:gd name="connsiteX3" fmla="*/ 83795 w 286131"/>
                <a:gd name="connsiteY3" fmla="*/ 0 h 205861"/>
                <a:gd name="connsiteX4" fmla="*/ 286131 w 286131"/>
                <a:gd name="connsiteY4" fmla="*/ 0 h 205861"/>
                <a:gd name="connsiteX5" fmla="*/ 286131 w 286131"/>
                <a:gd name="connsiteY5" fmla="*/ 70047 h 205861"/>
                <a:gd name="connsiteX6" fmla="*/ 63148 w 286131"/>
                <a:gd name="connsiteY6" fmla="*/ 70047 h 20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131" h="205861">
                  <a:moveTo>
                    <a:pt x="63148" y="205861"/>
                  </a:moveTo>
                  <a:lnTo>
                    <a:pt x="0" y="205861"/>
                  </a:lnTo>
                  <a:lnTo>
                    <a:pt x="0" y="83795"/>
                  </a:lnTo>
                  <a:lnTo>
                    <a:pt x="83795" y="0"/>
                  </a:lnTo>
                  <a:lnTo>
                    <a:pt x="286131" y="0"/>
                  </a:lnTo>
                  <a:lnTo>
                    <a:pt x="286131" y="70047"/>
                  </a:lnTo>
                  <a:lnTo>
                    <a:pt x="63148" y="70047"/>
                  </a:lnTo>
                  <a:close/>
                </a:path>
              </a:pathLst>
            </a:custGeom>
            <a:solidFill>
              <a:srgbClr val="4DD1FF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33" name="图形 1">
              <a:extLst>
                <a:ext uri="{FF2B5EF4-FFF2-40B4-BE49-F238E27FC236}">
                  <a16:creationId xmlns:a16="http://schemas.microsoft.com/office/drawing/2014/main" id="{CF3C9352-316B-4A4D-81D0-16FF921CDFBB}"/>
                </a:ext>
              </a:extLst>
            </p:cNvPr>
            <p:cNvGrpSpPr/>
            <p:nvPr/>
          </p:nvGrpSpPr>
          <p:grpSpPr>
            <a:xfrm>
              <a:off x="1050022" y="1517424"/>
              <a:ext cx="126447" cy="84499"/>
              <a:chOff x="1586855" y="1312065"/>
              <a:chExt cx="126447" cy="84499"/>
            </a:xfrm>
            <a:no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2A4E1CA-E843-487A-9105-E1954FA882CA}"/>
                  </a:ext>
                </a:extLst>
              </p:cNvPr>
              <p:cNvSpPr/>
              <p:nvPr/>
            </p:nvSpPr>
            <p:spPr>
              <a:xfrm>
                <a:off x="1586855" y="1312065"/>
                <a:ext cx="126447" cy="84499"/>
              </a:xfrm>
              <a:custGeom>
                <a:avLst/>
                <a:gdLst>
                  <a:gd name="connsiteX0" fmla="*/ 0 w 126447"/>
                  <a:gd name="connsiteY0" fmla="*/ 0 h 84499"/>
                  <a:gd name="connsiteX1" fmla="*/ 126448 w 126447"/>
                  <a:gd name="connsiteY1" fmla="*/ 0 h 84499"/>
                  <a:gd name="connsiteX2" fmla="*/ 126448 w 126447"/>
                  <a:gd name="connsiteY2" fmla="*/ 84500 h 84499"/>
                  <a:gd name="connsiteX3" fmla="*/ 0 w 126447"/>
                  <a:gd name="connsiteY3" fmla="*/ 84500 h 8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447" h="84499">
                    <a:moveTo>
                      <a:pt x="0" y="0"/>
                    </a:moveTo>
                    <a:lnTo>
                      <a:pt x="126448" y="0"/>
                    </a:lnTo>
                    <a:lnTo>
                      <a:pt x="126448" y="84500"/>
                    </a:lnTo>
                    <a:lnTo>
                      <a:pt x="0" y="84500"/>
                    </a:ln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D1142205-605E-4870-B2B0-EA463781A843}"/>
                  </a:ext>
                </a:extLst>
              </p:cNvPr>
              <p:cNvSpPr/>
              <p:nvPr/>
            </p:nvSpPr>
            <p:spPr>
              <a:xfrm>
                <a:off x="1629860" y="1334122"/>
                <a:ext cx="40386" cy="40386"/>
              </a:xfrm>
              <a:custGeom>
                <a:avLst/>
                <a:gdLst>
                  <a:gd name="connsiteX0" fmla="*/ 20193 w 40386"/>
                  <a:gd name="connsiteY0" fmla="*/ 40387 h 40386"/>
                  <a:gd name="connsiteX1" fmla="*/ 0 w 40386"/>
                  <a:gd name="connsiteY1" fmla="*/ 20193 h 40386"/>
                  <a:gd name="connsiteX2" fmla="*/ 20193 w 40386"/>
                  <a:gd name="connsiteY2" fmla="*/ 0 h 40386"/>
                  <a:gd name="connsiteX3" fmla="*/ 40387 w 40386"/>
                  <a:gd name="connsiteY3" fmla="*/ 20193 h 40386"/>
                  <a:gd name="connsiteX4" fmla="*/ 20193 w 40386"/>
                  <a:gd name="connsiteY4" fmla="*/ 40387 h 40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0386">
                    <a:moveTo>
                      <a:pt x="20193" y="40387"/>
                    </a:moveTo>
                    <a:cubicBezTo>
                      <a:pt x="9064" y="40387"/>
                      <a:pt x="0" y="31322"/>
                      <a:pt x="0" y="20193"/>
                    </a:cubicBezTo>
                    <a:cubicBezTo>
                      <a:pt x="0" y="9064"/>
                      <a:pt x="9014" y="0"/>
                      <a:pt x="20193" y="0"/>
                    </a:cubicBezTo>
                    <a:cubicBezTo>
                      <a:pt x="31322" y="0"/>
                      <a:pt x="40387" y="9014"/>
                      <a:pt x="40387" y="20193"/>
                    </a:cubicBezTo>
                    <a:cubicBezTo>
                      <a:pt x="40387" y="31322"/>
                      <a:pt x="31322" y="40387"/>
                      <a:pt x="20193" y="40387"/>
                    </a:cubicBez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8AA1CCCB-967D-4483-8C0A-18089043CF3B}"/>
              </a:ext>
            </a:extLst>
          </p:cNvPr>
          <p:cNvSpPr/>
          <p:nvPr/>
        </p:nvSpPr>
        <p:spPr>
          <a:xfrm>
            <a:off x="1339195" y="586263"/>
            <a:ext cx="19896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PREDICTION</a:t>
            </a:r>
            <a:r>
              <a:rPr lang="zh-CN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MODEL</a:t>
            </a:r>
            <a:endParaRPr lang="en-US" altLang="zh-Hans-HK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BBF865B-5E1B-41FE-B3B8-3B018CCF36DA}"/>
              </a:ext>
            </a:extLst>
          </p:cNvPr>
          <p:cNvGrpSpPr/>
          <p:nvPr/>
        </p:nvGrpSpPr>
        <p:grpSpPr>
          <a:xfrm>
            <a:off x="9752490" y="4892577"/>
            <a:ext cx="2073116" cy="1732025"/>
            <a:chOff x="5574029" y="3165919"/>
            <a:chExt cx="2073116" cy="1732025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44C4FB7C-32E0-4605-B9FA-AF073CC5AD93}"/>
                </a:ext>
              </a:extLst>
            </p:cNvPr>
            <p:cNvSpPr/>
            <p:nvPr/>
          </p:nvSpPr>
          <p:spPr>
            <a:xfrm>
              <a:off x="7542180" y="3165919"/>
              <a:ext cx="104965" cy="1123187"/>
            </a:xfrm>
            <a:custGeom>
              <a:avLst/>
              <a:gdLst>
                <a:gd name="connsiteX0" fmla="*/ 0 w 104965"/>
                <a:gd name="connsiteY0" fmla="*/ 104965 h 1123187"/>
                <a:gd name="connsiteX1" fmla="*/ 104966 w 104965"/>
                <a:gd name="connsiteY1" fmla="*/ 0 h 1123187"/>
                <a:gd name="connsiteX2" fmla="*/ 104966 w 104965"/>
                <a:gd name="connsiteY2" fmla="*/ 1123188 h 1123187"/>
                <a:gd name="connsiteX3" fmla="*/ 0 w 104965"/>
                <a:gd name="connsiteY3" fmla="*/ 1018222 h 112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65" h="1123187">
                  <a:moveTo>
                    <a:pt x="0" y="104965"/>
                  </a:moveTo>
                  <a:lnTo>
                    <a:pt x="104966" y="0"/>
                  </a:lnTo>
                  <a:lnTo>
                    <a:pt x="104966" y="1123188"/>
                  </a:lnTo>
                  <a:lnTo>
                    <a:pt x="0" y="1018222"/>
                  </a:lnTo>
                  <a:close/>
                </a:path>
              </a:pathLst>
            </a:custGeom>
            <a:solidFill>
              <a:srgbClr val="4DD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E44D883-2842-4E24-9A4C-800241812F85}"/>
                </a:ext>
              </a:extLst>
            </p:cNvPr>
            <p:cNvSpPr/>
            <p:nvPr/>
          </p:nvSpPr>
          <p:spPr>
            <a:xfrm>
              <a:off x="5574029" y="4624958"/>
              <a:ext cx="372618" cy="272986"/>
            </a:xfrm>
            <a:custGeom>
              <a:avLst/>
              <a:gdLst>
                <a:gd name="connsiteX0" fmla="*/ 372618 w 372618"/>
                <a:gd name="connsiteY0" fmla="*/ 272987 h 272986"/>
                <a:gd name="connsiteX1" fmla="*/ 173165 w 372618"/>
                <a:gd name="connsiteY1" fmla="*/ 272987 h 272986"/>
                <a:gd name="connsiteX2" fmla="*/ 0 w 372618"/>
                <a:gd name="connsiteY2" fmla="*/ 99727 h 272986"/>
                <a:gd name="connsiteX3" fmla="*/ 99727 w 372618"/>
                <a:gd name="connsiteY3" fmla="*/ 0 h 2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618" h="272986">
                  <a:moveTo>
                    <a:pt x="372618" y="272987"/>
                  </a:moveTo>
                  <a:lnTo>
                    <a:pt x="173165" y="272987"/>
                  </a:lnTo>
                  <a:lnTo>
                    <a:pt x="0" y="99727"/>
                  </a:lnTo>
                  <a:lnTo>
                    <a:pt x="99727" y="0"/>
                  </a:lnTo>
                  <a:close/>
                </a:path>
              </a:pathLst>
            </a:custGeom>
            <a:solidFill>
              <a:srgbClr val="4DD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86167CF-443C-471B-A6B5-85A35B307E98}"/>
                </a:ext>
              </a:extLst>
            </p:cNvPr>
            <p:cNvSpPr/>
            <p:nvPr/>
          </p:nvSpPr>
          <p:spPr>
            <a:xfrm>
              <a:off x="5858732" y="4672202"/>
              <a:ext cx="1179575" cy="135159"/>
            </a:xfrm>
            <a:custGeom>
              <a:avLst/>
              <a:gdLst>
                <a:gd name="connsiteX0" fmla="*/ 1044416 w 1179575"/>
                <a:gd name="connsiteY0" fmla="*/ 0 h 135159"/>
                <a:gd name="connsiteX1" fmla="*/ 1179576 w 1179575"/>
                <a:gd name="connsiteY1" fmla="*/ 135160 h 135159"/>
                <a:gd name="connsiteX2" fmla="*/ 135160 w 1179575"/>
                <a:gd name="connsiteY2" fmla="*/ 135160 h 135159"/>
                <a:gd name="connsiteX3" fmla="*/ 0 w 1179575"/>
                <a:gd name="connsiteY3" fmla="*/ 0 h 13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9575" h="135159">
                  <a:moveTo>
                    <a:pt x="1044416" y="0"/>
                  </a:moveTo>
                  <a:lnTo>
                    <a:pt x="1179576" y="135160"/>
                  </a:lnTo>
                  <a:lnTo>
                    <a:pt x="135160" y="135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77" name="图形 1">
              <a:extLst>
                <a:ext uri="{FF2B5EF4-FFF2-40B4-BE49-F238E27FC236}">
                  <a16:creationId xmlns:a16="http://schemas.microsoft.com/office/drawing/2014/main" id="{21F78B21-E070-41BF-8657-DD96F2720570}"/>
                </a:ext>
              </a:extLst>
            </p:cNvPr>
            <p:cNvGrpSpPr/>
            <p:nvPr/>
          </p:nvGrpSpPr>
          <p:grpSpPr>
            <a:xfrm>
              <a:off x="7106316" y="3822191"/>
              <a:ext cx="196405" cy="614172"/>
              <a:chOff x="7106316" y="3822191"/>
              <a:chExt cx="196405" cy="614172"/>
            </a:xfrm>
            <a:solidFill>
              <a:srgbClr val="4DD1FF"/>
            </a:solidFill>
          </p:grpSpPr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7EDAB06B-0FD3-433C-BBC0-E630B5AD66EB}"/>
                  </a:ext>
                </a:extLst>
              </p:cNvPr>
              <p:cNvSpPr/>
              <p:nvPr/>
            </p:nvSpPr>
            <p:spPr>
              <a:xfrm>
                <a:off x="7106316" y="3822191"/>
                <a:ext cx="134111" cy="94773"/>
              </a:xfrm>
              <a:custGeom>
                <a:avLst/>
                <a:gdLst>
                  <a:gd name="connsiteX0" fmla="*/ 134112 w 134111"/>
                  <a:gd name="connsiteY0" fmla="*/ 94774 h 94773"/>
                  <a:gd name="connsiteX1" fmla="*/ 122682 w 134111"/>
                  <a:gd name="connsiteY1" fmla="*/ 0 h 94773"/>
                  <a:gd name="connsiteX2" fmla="*/ 0 w 134111"/>
                  <a:gd name="connsiteY2" fmla="*/ 0 h 94773"/>
                  <a:gd name="connsiteX3" fmla="*/ 0 w 134111"/>
                  <a:gd name="connsiteY3" fmla="*/ 94774 h 9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111" h="94773">
                    <a:moveTo>
                      <a:pt x="134112" y="94774"/>
                    </a:moveTo>
                    <a:lnTo>
                      <a:pt x="122682" y="0"/>
                    </a:lnTo>
                    <a:lnTo>
                      <a:pt x="0" y="0"/>
                    </a:lnTo>
                    <a:lnTo>
                      <a:pt x="0" y="94774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B342611B-C2DC-4DE0-83FA-C60695C4D197}"/>
                  </a:ext>
                </a:extLst>
              </p:cNvPr>
              <p:cNvSpPr/>
              <p:nvPr/>
            </p:nvSpPr>
            <p:spPr>
              <a:xfrm>
                <a:off x="7106316" y="4084510"/>
                <a:ext cx="164877" cy="89630"/>
              </a:xfrm>
              <a:custGeom>
                <a:avLst/>
                <a:gdLst>
                  <a:gd name="connsiteX0" fmla="*/ 0 w 164877"/>
                  <a:gd name="connsiteY0" fmla="*/ 0 h 89630"/>
                  <a:gd name="connsiteX1" fmla="*/ 0 w 164877"/>
                  <a:gd name="connsiteY1" fmla="*/ 89630 h 89630"/>
                  <a:gd name="connsiteX2" fmla="*/ 164878 w 164877"/>
                  <a:gd name="connsiteY2" fmla="*/ 89630 h 89630"/>
                  <a:gd name="connsiteX3" fmla="*/ 154210 w 164877"/>
                  <a:gd name="connsiteY3" fmla="*/ 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877" h="89630">
                    <a:moveTo>
                      <a:pt x="0" y="0"/>
                    </a:moveTo>
                    <a:lnTo>
                      <a:pt x="0" y="89630"/>
                    </a:lnTo>
                    <a:lnTo>
                      <a:pt x="164878" y="89630"/>
                    </a:lnTo>
                    <a:lnTo>
                      <a:pt x="154210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0A364FE5-D3C9-4559-8D74-94EB7EE7EDA2}"/>
                  </a:ext>
                </a:extLst>
              </p:cNvPr>
              <p:cNvSpPr/>
              <p:nvPr/>
            </p:nvSpPr>
            <p:spPr>
              <a:xfrm>
                <a:off x="7106316" y="4213098"/>
                <a:ext cx="180308" cy="89630"/>
              </a:xfrm>
              <a:custGeom>
                <a:avLst/>
                <a:gdLst>
                  <a:gd name="connsiteX0" fmla="*/ 180308 w 180308"/>
                  <a:gd name="connsiteY0" fmla="*/ 89630 h 89630"/>
                  <a:gd name="connsiteX1" fmla="*/ 169545 w 180308"/>
                  <a:gd name="connsiteY1" fmla="*/ 0 h 89630"/>
                  <a:gd name="connsiteX2" fmla="*/ 0 w 180308"/>
                  <a:gd name="connsiteY2" fmla="*/ 0 h 89630"/>
                  <a:gd name="connsiteX3" fmla="*/ 0 w 180308"/>
                  <a:gd name="connsiteY3" fmla="*/ 8963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08" h="89630">
                    <a:moveTo>
                      <a:pt x="180308" y="89630"/>
                    </a:moveTo>
                    <a:lnTo>
                      <a:pt x="169545" y="0"/>
                    </a:lnTo>
                    <a:lnTo>
                      <a:pt x="0" y="0"/>
                    </a:lnTo>
                    <a:lnTo>
                      <a:pt x="0" y="8963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553F7290-A86E-4AF3-804A-C34482FA4279}"/>
                  </a:ext>
                </a:extLst>
              </p:cNvPr>
              <p:cNvSpPr/>
              <p:nvPr/>
            </p:nvSpPr>
            <p:spPr>
              <a:xfrm>
                <a:off x="7106316" y="3955923"/>
                <a:ext cx="149447" cy="89630"/>
              </a:xfrm>
              <a:custGeom>
                <a:avLst/>
                <a:gdLst>
                  <a:gd name="connsiteX0" fmla="*/ 0 w 149447"/>
                  <a:gd name="connsiteY0" fmla="*/ 0 h 89630"/>
                  <a:gd name="connsiteX1" fmla="*/ 0 w 149447"/>
                  <a:gd name="connsiteY1" fmla="*/ 89630 h 89630"/>
                  <a:gd name="connsiteX2" fmla="*/ 149447 w 149447"/>
                  <a:gd name="connsiteY2" fmla="*/ 89630 h 89630"/>
                  <a:gd name="connsiteX3" fmla="*/ 138684 w 149447"/>
                  <a:gd name="connsiteY3" fmla="*/ 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447" h="89630">
                    <a:moveTo>
                      <a:pt x="0" y="0"/>
                    </a:moveTo>
                    <a:lnTo>
                      <a:pt x="0" y="89630"/>
                    </a:lnTo>
                    <a:lnTo>
                      <a:pt x="149447" y="89630"/>
                    </a:lnTo>
                    <a:lnTo>
                      <a:pt x="138684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DA7EA96F-B4E9-4826-827B-3EE03DF66EAA}"/>
                  </a:ext>
                </a:extLst>
              </p:cNvPr>
              <p:cNvSpPr/>
              <p:nvPr/>
            </p:nvSpPr>
            <p:spPr>
              <a:xfrm>
                <a:off x="7106316" y="4341685"/>
                <a:ext cx="196405" cy="94678"/>
              </a:xfrm>
              <a:custGeom>
                <a:avLst/>
                <a:gdLst>
                  <a:gd name="connsiteX0" fmla="*/ 0 w 196405"/>
                  <a:gd name="connsiteY0" fmla="*/ 0 h 94678"/>
                  <a:gd name="connsiteX1" fmla="*/ 0 w 196405"/>
                  <a:gd name="connsiteY1" fmla="*/ 94679 h 94678"/>
                  <a:gd name="connsiteX2" fmla="*/ 196405 w 196405"/>
                  <a:gd name="connsiteY2" fmla="*/ 94679 h 94678"/>
                  <a:gd name="connsiteX3" fmla="*/ 184975 w 196405"/>
                  <a:gd name="connsiteY3" fmla="*/ 0 h 9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405" h="94678">
                    <a:moveTo>
                      <a:pt x="0" y="0"/>
                    </a:moveTo>
                    <a:lnTo>
                      <a:pt x="0" y="94679"/>
                    </a:lnTo>
                    <a:lnTo>
                      <a:pt x="196405" y="94679"/>
                    </a:lnTo>
                    <a:lnTo>
                      <a:pt x="184975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43FC910-6F8C-D04C-B07C-6407810FA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097656"/>
              </p:ext>
            </p:extLst>
          </p:nvPr>
        </p:nvGraphicFramePr>
        <p:xfrm>
          <a:off x="366393" y="2296549"/>
          <a:ext cx="11067831" cy="2321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759">
                  <a:extLst>
                    <a:ext uri="{9D8B030D-6E8A-4147-A177-3AD203B41FA5}">
                      <a16:colId xmlns:a16="http://schemas.microsoft.com/office/drawing/2014/main" val="108384091"/>
                    </a:ext>
                  </a:extLst>
                </a:gridCol>
                <a:gridCol w="1229759">
                  <a:extLst>
                    <a:ext uri="{9D8B030D-6E8A-4147-A177-3AD203B41FA5}">
                      <a16:colId xmlns:a16="http://schemas.microsoft.com/office/drawing/2014/main" val="1579622092"/>
                    </a:ext>
                  </a:extLst>
                </a:gridCol>
                <a:gridCol w="1229759">
                  <a:extLst>
                    <a:ext uri="{9D8B030D-6E8A-4147-A177-3AD203B41FA5}">
                      <a16:colId xmlns:a16="http://schemas.microsoft.com/office/drawing/2014/main" val="3652156168"/>
                    </a:ext>
                  </a:extLst>
                </a:gridCol>
                <a:gridCol w="1229759">
                  <a:extLst>
                    <a:ext uri="{9D8B030D-6E8A-4147-A177-3AD203B41FA5}">
                      <a16:colId xmlns:a16="http://schemas.microsoft.com/office/drawing/2014/main" val="3755822438"/>
                    </a:ext>
                  </a:extLst>
                </a:gridCol>
                <a:gridCol w="1229759">
                  <a:extLst>
                    <a:ext uri="{9D8B030D-6E8A-4147-A177-3AD203B41FA5}">
                      <a16:colId xmlns:a16="http://schemas.microsoft.com/office/drawing/2014/main" val="542716220"/>
                    </a:ext>
                  </a:extLst>
                </a:gridCol>
                <a:gridCol w="1229759">
                  <a:extLst>
                    <a:ext uri="{9D8B030D-6E8A-4147-A177-3AD203B41FA5}">
                      <a16:colId xmlns:a16="http://schemas.microsoft.com/office/drawing/2014/main" val="1561546223"/>
                    </a:ext>
                  </a:extLst>
                </a:gridCol>
                <a:gridCol w="1229759">
                  <a:extLst>
                    <a:ext uri="{9D8B030D-6E8A-4147-A177-3AD203B41FA5}">
                      <a16:colId xmlns:a16="http://schemas.microsoft.com/office/drawing/2014/main" val="2520981928"/>
                    </a:ext>
                  </a:extLst>
                </a:gridCol>
                <a:gridCol w="1229759">
                  <a:extLst>
                    <a:ext uri="{9D8B030D-6E8A-4147-A177-3AD203B41FA5}">
                      <a16:colId xmlns:a16="http://schemas.microsoft.com/office/drawing/2014/main" val="1100099091"/>
                    </a:ext>
                  </a:extLst>
                </a:gridCol>
                <a:gridCol w="1229759">
                  <a:extLst>
                    <a:ext uri="{9D8B030D-6E8A-4147-A177-3AD203B41FA5}">
                      <a16:colId xmlns:a16="http://schemas.microsoft.com/office/drawing/2014/main" val="400518988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Model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Linear Regression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Bayesian</a:t>
                      </a:r>
                    </a:p>
                    <a:p>
                      <a:pPr algn="ctr"/>
                      <a:r>
                        <a:rPr lang="en-US" dirty="0"/>
                        <a:t>Ridge</a:t>
                      </a:r>
                      <a:endParaRPr lang="en-CN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LGBM</a:t>
                      </a:r>
                    </a:p>
                    <a:p>
                      <a:pPr algn="ctr"/>
                      <a:r>
                        <a:rPr lang="en-US" dirty="0"/>
                        <a:t>Regressor</a:t>
                      </a:r>
                      <a:endParaRPr lang="en-CN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Support</a:t>
                      </a:r>
                    </a:p>
                    <a:p>
                      <a:pPr algn="ctr"/>
                      <a:r>
                        <a:rPr lang="en-CN" dirty="0"/>
                        <a:t>Vector Reg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</a:t>
                      </a:r>
                    </a:p>
                    <a:p>
                      <a:pPr algn="ctr"/>
                      <a:r>
                        <a:rPr lang="en-US" dirty="0"/>
                        <a:t>Tree Reg</a:t>
                      </a:r>
                      <a:endParaRPr lang="en-CN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</a:t>
                      </a:r>
                    </a:p>
                    <a:p>
                      <a:pPr algn="ctr"/>
                      <a:r>
                        <a:rPr lang="en-US" dirty="0"/>
                        <a:t>Forest Reg</a:t>
                      </a:r>
                      <a:endParaRPr lang="en-CN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XGB Reg</a:t>
                      </a:r>
                      <a:endParaRPr lang="en-CN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CatBoost</a:t>
                      </a:r>
                    </a:p>
                    <a:p>
                      <a:pPr algn="ctr"/>
                      <a:r>
                        <a:rPr lang="en-CN" dirty="0"/>
                        <a:t>Reg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641526"/>
                  </a:ext>
                </a:extLst>
              </a:tr>
              <a:tr h="840814"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Val RMSE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4901.3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4931.3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2836.4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4673.9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3728.5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2708.3</a:t>
                      </a:r>
                    </a:p>
                  </a:txBody>
                  <a:tcPr anchor="ctr">
                    <a:solidFill>
                      <a:srgbClr val="9AB2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2876.3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2670.3</a:t>
                      </a:r>
                    </a:p>
                  </a:txBody>
                  <a:tcPr anchor="ctr">
                    <a:solidFill>
                      <a:srgbClr val="9AB2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464951"/>
                  </a:ext>
                </a:extLst>
              </a:tr>
              <a:tr h="840814"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CorrCoef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0.947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0.944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0.981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0.950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0.961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0.983</a:t>
                      </a:r>
                    </a:p>
                  </a:txBody>
                  <a:tcPr anchor="ctr">
                    <a:solidFill>
                      <a:srgbClr val="9AB2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0.979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0.983</a:t>
                      </a:r>
                    </a:p>
                  </a:txBody>
                  <a:tcPr anchor="ctr">
                    <a:solidFill>
                      <a:srgbClr val="9AB2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267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138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EE8FB122-C31F-4311-9EAE-CFBE48D46669}"/>
              </a:ext>
            </a:extLst>
          </p:cNvPr>
          <p:cNvGrpSpPr/>
          <p:nvPr/>
        </p:nvGrpSpPr>
        <p:grpSpPr>
          <a:xfrm>
            <a:off x="854510" y="531978"/>
            <a:ext cx="2695464" cy="608847"/>
            <a:chOff x="789444" y="1201480"/>
            <a:chExt cx="2384074" cy="550559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0949D40-CC03-4BD0-9EE8-DD2C8BF356A9}"/>
                </a:ext>
              </a:extLst>
            </p:cNvPr>
            <p:cNvSpPr/>
            <p:nvPr/>
          </p:nvSpPr>
          <p:spPr>
            <a:xfrm>
              <a:off x="1492384" y="1575234"/>
              <a:ext cx="1433022" cy="176805"/>
            </a:xfrm>
            <a:custGeom>
              <a:avLst/>
              <a:gdLst>
                <a:gd name="connsiteX0" fmla="*/ 66875 w 1433022"/>
                <a:gd name="connsiteY0" fmla="*/ 0 h 176805"/>
                <a:gd name="connsiteX1" fmla="*/ 1179725 w 1433022"/>
                <a:gd name="connsiteY1" fmla="*/ 0 h 176805"/>
                <a:gd name="connsiteX2" fmla="*/ 1225852 w 1433022"/>
                <a:gd name="connsiteY2" fmla="*/ 46127 h 176805"/>
                <a:gd name="connsiteX3" fmla="*/ 1302345 w 1433022"/>
                <a:gd name="connsiteY3" fmla="*/ 46127 h 176805"/>
                <a:gd name="connsiteX4" fmla="*/ 1433023 w 1433022"/>
                <a:gd name="connsiteY4" fmla="*/ 176805 h 176805"/>
                <a:gd name="connsiteX5" fmla="*/ 0 w 1433022"/>
                <a:gd name="connsiteY5" fmla="*/ 176805 h 176805"/>
                <a:gd name="connsiteX6" fmla="*/ 0 w 1433022"/>
                <a:gd name="connsiteY6" fmla="*/ 66925 h 17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3022" h="176805">
                  <a:moveTo>
                    <a:pt x="66875" y="0"/>
                  </a:moveTo>
                  <a:lnTo>
                    <a:pt x="1179725" y="0"/>
                  </a:lnTo>
                  <a:lnTo>
                    <a:pt x="1225852" y="46127"/>
                  </a:lnTo>
                  <a:lnTo>
                    <a:pt x="1302345" y="46127"/>
                  </a:lnTo>
                  <a:lnTo>
                    <a:pt x="1433023" y="176805"/>
                  </a:lnTo>
                  <a:lnTo>
                    <a:pt x="0" y="176805"/>
                  </a:lnTo>
                  <a:lnTo>
                    <a:pt x="0" y="66925"/>
                  </a:lnTo>
                  <a:close/>
                </a:path>
              </a:pathLst>
            </a:custGeom>
            <a:solidFill>
              <a:srgbClr val="005B76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156FEA2-D015-4EB3-A6C1-F4DF6B085251}"/>
                </a:ext>
              </a:extLst>
            </p:cNvPr>
            <p:cNvSpPr/>
            <p:nvPr/>
          </p:nvSpPr>
          <p:spPr>
            <a:xfrm>
              <a:off x="789444" y="1201480"/>
              <a:ext cx="2384074" cy="550558"/>
            </a:xfrm>
            <a:custGeom>
              <a:avLst/>
              <a:gdLst>
                <a:gd name="connsiteX0" fmla="*/ 1752642 w 2384074"/>
                <a:gd name="connsiteY0" fmla="*/ 230587 h 550558"/>
                <a:gd name="connsiteX1" fmla="*/ 2130776 w 2384074"/>
                <a:gd name="connsiteY1" fmla="*/ 230587 h 550558"/>
                <a:gd name="connsiteX2" fmla="*/ 2246548 w 2384074"/>
                <a:gd name="connsiteY2" fmla="*/ 114865 h 550558"/>
                <a:gd name="connsiteX3" fmla="*/ 2384074 w 2384074"/>
                <a:gd name="connsiteY3" fmla="*/ 114865 h 550558"/>
                <a:gd name="connsiteX4" fmla="*/ 2384074 w 2384074"/>
                <a:gd name="connsiteY4" fmla="*/ 448786 h 550558"/>
                <a:gd name="connsiteX5" fmla="*/ 2282302 w 2384074"/>
                <a:gd name="connsiteY5" fmla="*/ 550559 h 550558"/>
                <a:gd name="connsiteX6" fmla="*/ 2135963 w 2384074"/>
                <a:gd name="connsiteY6" fmla="*/ 550559 h 550558"/>
                <a:gd name="connsiteX7" fmla="*/ 2005285 w 2384074"/>
                <a:gd name="connsiteY7" fmla="*/ 419881 h 550558"/>
                <a:gd name="connsiteX8" fmla="*/ 1928792 w 2384074"/>
                <a:gd name="connsiteY8" fmla="*/ 419881 h 550558"/>
                <a:gd name="connsiteX9" fmla="*/ 1882665 w 2384074"/>
                <a:gd name="connsiteY9" fmla="*/ 373753 h 550558"/>
                <a:gd name="connsiteX10" fmla="*/ 769815 w 2384074"/>
                <a:gd name="connsiteY10" fmla="*/ 373753 h 550558"/>
                <a:gd name="connsiteX11" fmla="*/ 702940 w 2384074"/>
                <a:gd name="connsiteY11" fmla="*/ 440678 h 550558"/>
                <a:gd name="connsiteX12" fmla="*/ 702940 w 2384074"/>
                <a:gd name="connsiteY12" fmla="*/ 550559 h 550558"/>
                <a:gd name="connsiteX13" fmla="*/ 112801 w 2384074"/>
                <a:gd name="connsiteY13" fmla="*/ 550559 h 550558"/>
                <a:gd name="connsiteX14" fmla="*/ 112801 w 2384074"/>
                <a:gd name="connsiteY14" fmla="*/ 446671 h 550558"/>
                <a:gd name="connsiteX15" fmla="*/ 0 w 2384074"/>
                <a:gd name="connsiteY15" fmla="*/ 446671 h 550558"/>
                <a:gd name="connsiteX16" fmla="*/ 0 w 2384074"/>
                <a:gd name="connsiteY16" fmla="*/ 183050 h 550558"/>
                <a:gd name="connsiteX17" fmla="*/ 142562 w 2384074"/>
                <a:gd name="connsiteY17" fmla="*/ 40487 h 550558"/>
                <a:gd name="connsiteX18" fmla="*/ 543408 w 2384074"/>
                <a:gd name="connsiteY18" fmla="*/ 40487 h 550558"/>
                <a:gd name="connsiteX19" fmla="*/ 583845 w 2384074"/>
                <a:gd name="connsiteY19" fmla="*/ 0 h 550558"/>
                <a:gd name="connsiteX20" fmla="*/ 1522005 w 2384074"/>
                <a:gd name="connsiteY20" fmla="*/ 0 h 55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4074" h="550558">
                  <a:moveTo>
                    <a:pt x="1752642" y="230587"/>
                  </a:moveTo>
                  <a:lnTo>
                    <a:pt x="2130776" y="230587"/>
                  </a:lnTo>
                  <a:lnTo>
                    <a:pt x="2246548" y="114865"/>
                  </a:lnTo>
                  <a:lnTo>
                    <a:pt x="2384074" y="114865"/>
                  </a:lnTo>
                  <a:lnTo>
                    <a:pt x="2384074" y="448786"/>
                  </a:lnTo>
                  <a:lnTo>
                    <a:pt x="2282302" y="550559"/>
                  </a:lnTo>
                  <a:lnTo>
                    <a:pt x="2135963" y="550559"/>
                  </a:lnTo>
                  <a:lnTo>
                    <a:pt x="2005285" y="419881"/>
                  </a:lnTo>
                  <a:lnTo>
                    <a:pt x="1928792" y="419881"/>
                  </a:lnTo>
                  <a:lnTo>
                    <a:pt x="1882665" y="373753"/>
                  </a:lnTo>
                  <a:lnTo>
                    <a:pt x="769815" y="373753"/>
                  </a:lnTo>
                  <a:lnTo>
                    <a:pt x="702940" y="440678"/>
                  </a:lnTo>
                  <a:lnTo>
                    <a:pt x="702940" y="550559"/>
                  </a:lnTo>
                  <a:lnTo>
                    <a:pt x="112801" y="550559"/>
                  </a:lnTo>
                  <a:lnTo>
                    <a:pt x="112801" y="446671"/>
                  </a:lnTo>
                  <a:lnTo>
                    <a:pt x="0" y="446671"/>
                  </a:lnTo>
                  <a:lnTo>
                    <a:pt x="0" y="183050"/>
                  </a:lnTo>
                  <a:lnTo>
                    <a:pt x="142562" y="40487"/>
                  </a:lnTo>
                  <a:lnTo>
                    <a:pt x="543408" y="40487"/>
                  </a:lnTo>
                  <a:lnTo>
                    <a:pt x="583845" y="0"/>
                  </a:lnTo>
                  <a:lnTo>
                    <a:pt x="1522005" y="0"/>
                  </a:lnTo>
                  <a:close/>
                </a:path>
              </a:pathLst>
            </a:custGeom>
            <a:noFill/>
            <a:ln w="11741" cap="flat">
              <a:solidFill>
                <a:srgbClr val="4DD1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157DD5F2-1B80-4C5D-AAB8-4C12E1D07A6F}"/>
                </a:ext>
              </a:extLst>
            </p:cNvPr>
            <p:cNvSpPr/>
            <p:nvPr/>
          </p:nvSpPr>
          <p:spPr>
            <a:xfrm>
              <a:off x="932006" y="1369372"/>
              <a:ext cx="286131" cy="205861"/>
            </a:xfrm>
            <a:custGeom>
              <a:avLst/>
              <a:gdLst>
                <a:gd name="connsiteX0" fmla="*/ 63148 w 286131"/>
                <a:gd name="connsiteY0" fmla="*/ 205861 h 205861"/>
                <a:gd name="connsiteX1" fmla="*/ 0 w 286131"/>
                <a:gd name="connsiteY1" fmla="*/ 205861 h 205861"/>
                <a:gd name="connsiteX2" fmla="*/ 0 w 286131"/>
                <a:gd name="connsiteY2" fmla="*/ 83795 h 205861"/>
                <a:gd name="connsiteX3" fmla="*/ 83795 w 286131"/>
                <a:gd name="connsiteY3" fmla="*/ 0 h 205861"/>
                <a:gd name="connsiteX4" fmla="*/ 286131 w 286131"/>
                <a:gd name="connsiteY4" fmla="*/ 0 h 205861"/>
                <a:gd name="connsiteX5" fmla="*/ 286131 w 286131"/>
                <a:gd name="connsiteY5" fmla="*/ 70047 h 205861"/>
                <a:gd name="connsiteX6" fmla="*/ 63148 w 286131"/>
                <a:gd name="connsiteY6" fmla="*/ 70047 h 20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131" h="205861">
                  <a:moveTo>
                    <a:pt x="63148" y="205861"/>
                  </a:moveTo>
                  <a:lnTo>
                    <a:pt x="0" y="205861"/>
                  </a:lnTo>
                  <a:lnTo>
                    <a:pt x="0" y="83795"/>
                  </a:lnTo>
                  <a:lnTo>
                    <a:pt x="83795" y="0"/>
                  </a:lnTo>
                  <a:lnTo>
                    <a:pt x="286131" y="0"/>
                  </a:lnTo>
                  <a:lnTo>
                    <a:pt x="286131" y="70047"/>
                  </a:lnTo>
                  <a:lnTo>
                    <a:pt x="63148" y="70047"/>
                  </a:lnTo>
                  <a:close/>
                </a:path>
              </a:pathLst>
            </a:custGeom>
            <a:solidFill>
              <a:srgbClr val="4DD1FF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33" name="图形 1">
              <a:extLst>
                <a:ext uri="{FF2B5EF4-FFF2-40B4-BE49-F238E27FC236}">
                  <a16:creationId xmlns:a16="http://schemas.microsoft.com/office/drawing/2014/main" id="{CF3C9352-316B-4A4D-81D0-16FF921CDFBB}"/>
                </a:ext>
              </a:extLst>
            </p:cNvPr>
            <p:cNvGrpSpPr/>
            <p:nvPr/>
          </p:nvGrpSpPr>
          <p:grpSpPr>
            <a:xfrm>
              <a:off x="1050022" y="1517424"/>
              <a:ext cx="126447" cy="84499"/>
              <a:chOff x="1586855" y="1312065"/>
              <a:chExt cx="126447" cy="84499"/>
            </a:xfrm>
            <a:no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2A4E1CA-E843-487A-9105-E1954FA882CA}"/>
                  </a:ext>
                </a:extLst>
              </p:cNvPr>
              <p:cNvSpPr/>
              <p:nvPr/>
            </p:nvSpPr>
            <p:spPr>
              <a:xfrm>
                <a:off x="1586855" y="1312065"/>
                <a:ext cx="126447" cy="84499"/>
              </a:xfrm>
              <a:custGeom>
                <a:avLst/>
                <a:gdLst>
                  <a:gd name="connsiteX0" fmla="*/ 0 w 126447"/>
                  <a:gd name="connsiteY0" fmla="*/ 0 h 84499"/>
                  <a:gd name="connsiteX1" fmla="*/ 126448 w 126447"/>
                  <a:gd name="connsiteY1" fmla="*/ 0 h 84499"/>
                  <a:gd name="connsiteX2" fmla="*/ 126448 w 126447"/>
                  <a:gd name="connsiteY2" fmla="*/ 84500 h 84499"/>
                  <a:gd name="connsiteX3" fmla="*/ 0 w 126447"/>
                  <a:gd name="connsiteY3" fmla="*/ 84500 h 8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447" h="84499">
                    <a:moveTo>
                      <a:pt x="0" y="0"/>
                    </a:moveTo>
                    <a:lnTo>
                      <a:pt x="126448" y="0"/>
                    </a:lnTo>
                    <a:lnTo>
                      <a:pt x="126448" y="84500"/>
                    </a:lnTo>
                    <a:lnTo>
                      <a:pt x="0" y="84500"/>
                    </a:ln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D1142205-605E-4870-B2B0-EA463781A843}"/>
                  </a:ext>
                </a:extLst>
              </p:cNvPr>
              <p:cNvSpPr/>
              <p:nvPr/>
            </p:nvSpPr>
            <p:spPr>
              <a:xfrm>
                <a:off x="1629860" y="1334122"/>
                <a:ext cx="40386" cy="40386"/>
              </a:xfrm>
              <a:custGeom>
                <a:avLst/>
                <a:gdLst>
                  <a:gd name="connsiteX0" fmla="*/ 20193 w 40386"/>
                  <a:gd name="connsiteY0" fmla="*/ 40387 h 40386"/>
                  <a:gd name="connsiteX1" fmla="*/ 0 w 40386"/>
                  <a:gd name="connsiteY1" fmla="*/ 20193 h 40386"/>
                  <a:gd name="connsiteX2" fmla="*/ 20193 w 40386"/>
                  <a:gd name="connsiteY2" fmla="*/ 0 h 40386"/>
                  <a:gd name="connsiteX3" fmla="*/ 40387 w 40386"/>
                  <a:gd name="connsiteY3" fmla="*/ 20193 h 40386"/>
                  <a:gd name="connsiteX4" fmla="*/ 20193 w 40386"/>
                  <a:gd name="connsiteY4" fmla="*/ 40387 h 40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0386">
                    <a:moveTo>
                      <a:pt x="20193" y="40387"/>
                    </a:moveTo>
                    <a:cubicBezTo>
                      <a:pt x="9064" y="40387"/>
                      <a:pt x="0" y="31322"/>
                      <a:pt x="0" y="20193"/>
                    </a:cubicBezTo>
                    <a:cubicBezTo>
                      <a:pt x="0" y="9064"/>
                      <a:pt x="9014" y="0"/>
                      <a:pt x="20193" y="0"/>
                    </a:cubicBezTo>
                    <a:cubicBezTo>
                      <a:pt x="31322" y="0"/>
                      <a:pt x="40387" y="9014"/>
                      <a:pt x="40387" y="20193"/>
                    </a:cubicBezTo>
                    <a:cubicBezTo>
                      <a:pt x="40387" y="31322"/>
                      <a:pt x="31322" y="40387"/>
                      <a:pt x="20193" y="40387"/>
                    </a:cubicBez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8AA1CCCB-967D-4483-8C0A-18089043CF3B}"/>
              </a:ext>
            </a:extLst>
          </p:cNvPr>
          <p:cNvSpPr/>
          <p:nvPr/>
        </p:nvSpPr>
        <p:spPr>
          <a:xfrm>
            <a:off x="1339195" y="627517"/>
            <a:ext cx="19896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PREDICTION</a:t>
            </a:r>
            <a:r>
              <a:rPr lang="zh-CN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MODEL</a:t>
            </a:r>
            <a:endParaRPr lang="en-US" altLang="zh-Hans-HK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BBF865B-5E1B-41FE-B3B8-3B018CCF36DA}"/>
              </a:ext>
            </a:extLst>
          </p:cNvPr>
          <p:cNvGrpSpPr/>
          <p:nvPr/>
        </p:nvGrpSpPr>
        <p:grpSpPr>
          <a:xfrm>
            <a:off x="9752490" y="4892577"/>
            <a:ext cx="2073116" cy="1732025"/>
            <a:chOff x="5574029" y="3165919"/>
            <a:chExt cx="2073116" cy="1732025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44C4FB7C-32E0-4605-B9FA-AF073CC5AD93}"/>
                </a:ext>
              </a:extLst>
            </p:cNvPr>
            <p:cNvSpPr/>
            <p:nvPr/>
          </p:nvSpPr>
          <p:spPr>
            <a:xfrm>
              <a:off x="7542180" y="3165919"/>
              <a:ext cx="104965" cy="1123187"/>
            </a:xfrm>
            <a:custGeom>
              <a:avLst/>
              <a:gdLst>
                <a:gd name="connsiteX0" fmla="*/ 0 w 104965"/>
                <a:gd name="connsiteY0" fmla="*/ 104965 h 1123187"/>
                <a:gd name="connsiteX1" fmla="*/ 104966 w 104965"/>
                <a:gd name="connsiteY1" fmla="*/ 0 h 1123187"/>
                <a:gd name="connsiteX2" fmla="*/ 104966 w 104965"/>
                <a:gd name="connsiteY2" fmla="*/ 1123188 h 1123187"/>
                <a:gd name="connsiteX3" fmla="*/ 0 w 104965"/>
                <a:gd name="connsiteY3" fmla="*/ 1018222 h 112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65" h="1123187">
                  <a:moveTo>
                    <a:pt x="0" y="104965"/>
                  </a:moveTo>
                  <a:lnTo>
                    <a:pt x="104966" y="0"/>
                  </a:lnTo>
                  <a:lnTo>
                    <a:pt x="104966" y="1123188"/>
                  </a:lnTo>
                  <a:lnTo>
                    <a:pt x="0" y="1018222"/>
                  </a:lnTo>
                  <a:close/>
                </a:path>
              </a:pathLst>
            </a:custGeom>
            <a:solidFill>
              <a:srgbClr val="4DD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E44D883-2842-4E24-9A4C-800241812F85}"/>
                </a:ext>
              </a:extLst>
            </p:cNvPr>
            <p:cNvSpPr/>
            <p:nvPr/>
          </p:nvSpPr>
          <p:spPr>
            <a:xfrm>
              <a:off x="5574029" y="4624958"/>
              <a:ext cx="372618" cy="272986"/>
            </a:xfrm>
            <a:custGeom>
              <a:avLst/>
              <a:gdLst>
                <a:gd name="connsiteX0" fmla="*/ 372618 w 372618"/>
                <a:gd name="connsiteY0" fmla="*/ 272987 h 272986"/>
                <a:gd name="connsiteX1" fmla="*/ 173165 w 372618"/>
                <a:gd name="connsiteY1" fmla="*/ 272987 h 272986"/>
                <a:gd name="connsiteX2" fmla="*/ 0 w 372618"/>
                <a:gd name="connsiteY2" fmla="*/ 99727 h 272986"/>
                <a:gd name="connsiteX3" fmla="*/ 99727 w 372618"/>
                <a:gd name="connsiteY3" fmla="*/ 0 h 2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618" h="272986">
                  <a:moveTo>
                    <a:pt x="372618" y="272987"/>
                  </a:moveTo>
                  <a:lnTo>
                    <a:pt x="173165" y="272987"/>
                  </a:lnTo>
                  <a:lnTo>
                    <a:pt x="0" y="99727"/>
                  </a:lnTo>
                  <a:lnTo>
                    <a:pt x="99727" y="0"/>
                  </a:lnTo>
                  <a:close/>
                </a:path>
              </a:pathLst>
            </a:custGeom>
            <a:solidFill>
              <a:srgbClr val="4DD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86167CF-443C-471B-A6B5-85A35B307E98}"/>
                </a:ext>
              </a:extLst>
            </p:cNvPr>
            <p:cNvSpPr/>
            <p:nvPr/>
          </p:nvSpPr>
          <p:spPr>
            <a:xfrm>
              <a:off x="5858732" y="4672202"/>
              <a:ext cx="1179575" cy="135159"/>
            </a:xfrm>
            <a:custGeom>
              <a:avLst/>
              <a:gdLst>
                <a:gd name="connsiteX0" fmla="*/ 1044416 w 1179575"/>
                <a:gd name="connsiteY0" fmla="*/ 0 h 135159"/>
                <a:gd name="connsiteX1" fmla="*/ 1179576 w 1179575"/>
                <a:gd name="connsiteY1" fmla="*/ 135160 h 135159"/>
                <a:gd name="connsiteX2" fmla="*/ 135160 w 1179575"/>
                <a:gd name="connsiteY2" fmla="*/ 135160 h 135159"/>
                <a:gd name="connsiteX3" fmla="*/ 0 w 1179575"/>
                <a:gd name="connsiteY3" fmla="*/ 0 h 13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9575" h="135159">
                  <a:moveTo>
                    <a:pt x="1044416" y="0"/>
                  </a:moveTo>
                  <a:lnTo>
                    <a:pt x="1179576" y="135160"/>
                  </a:lnTo>
                  <a:lnTo>
                    <a:pt x="135160" y="135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77" name="图形 1">
              <a:extLst>
                <a:ext uri="{FF2B5EF4-FFF2-40B4-BE49-F238E27FC236}">
                  <a16:creationId xmlns:a16="http://schemas.microsoft.com/office/drawing/2014/main" id="{21F78B21-E070-41BF-8657-DD96F2720570}"/>
                </a:ext>
              </a:extLst>
            </p:cNvPr>
            <p:cNvGrpSpPr/>
            <p:nvPr/>
          </p:nvGrpSpPr>
          <p:grpSpPr>
            <a:xfrm>
              <a:off x="7106316" y="3822191"/>
              <a:ext cx="196405" cy="614172"/>
              <a:chOff x="7106316" y="3822191"/>
              <a:chExt cx="196405" cy="614172"/>
            </a:xfrm>
            <a:solidFill>
              <a:srgbClr val="4DD1FF"/>
            </a:solidFill>
          </p:grpSpPr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7EDAB06B-0FD3-433C-BBC0-E630B5AD66EB}"/>
                  </a:ext>
                </a:extLst>
              </p:cNvPr>
              <p:cNvSpPr/>
              <p:nvPr/>
            </p:nvSpPr>
            <p:spPr>
              <a:xfrm>
                <a:off x="7106316" y="3822191"/>
                <a:ext cx="134111" cy="94773"/>
              </a:xfrm>
              <a:custGeom>
                <a:avLst/>
                <a:gdLst>
                  <a:gd name="connsiteX0" fmla="*/ 134112 w 134111"/>
                  <a:gd name="connsiteY0" fmla="*/ 94774 h 94773"/>
                  <a:gd name="connsiteX1" fmla="*/ 122682 w 134111"/>
                  <a:gd name="connsiteY1" fmla="*/ 0 h 94773"/>
                  <a:gd name="connsiteX2" fmla="*/ 0 w 134111"/>
                  <a:gd name="connsiteY2" fmla="*/ 0 h 94773"/>
                  <a:gd name="connsiteX3" fmla="*/ 0 w 134111"/>
                  <a:gd name="connsiteY3" fmla="*/ 94774 h 9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111" h="94773">
                    <a:moveTo>
                      <a:pt x="134112" y="94774"/>
                    </a:moveTo>
                    <a:lnTo>
                      <a:pt x="122682" y="0"/>
                    </a:lnTo>
                    <a:lnTo>
                      <a:pt x="0" y="0"/>
                    </a:lnTo>
                    <a:lnTo>
                      <a:pt x="0" y="94774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B342611B-C2DC-4DE0-83FA-C60695C4D197}"/>
                  </a:ext>
                </a:extLst>
              </p:cNvPr>
              <p:cNvSpPr/>
              <p:nvPr/>
            </p:nvSpPr>
            <p:spPr>
              <a:xfrm>
                <a:off x="7106316" y="4084510"/>
                <a:ext cx="164877" cy="89630"/>
              </a:xfrm>
              <a:custGeom>
                <a:avLst/>
                <a:gdLst>
                  <a:gd name="connsiteX0" fmla="*/ 0 w 164877"/>
                  <a:gd name="connsiteY0" fmla="*/ 0 h 89630"/>
                  <a:gd name="connsiteX1" fmla="*/ 0 w 164877"/>
                  <a:gd name="connsiteY1" fmla="*/ 89630 h 89630"/>
                  <a:gd name="connsiteX2" fmla="*/ 164878 w 164877"/>
                  <a:gd name="connsiteY2" fmla="*/ 89630 h 89630"/>
                  <a:gd name="connsiteX3" fmla="*/ 154210 w 164877"/>
                  <a:gd name="connsiteY3" fmla="*/ 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877" h="89630">
                    <a:moveTo>
                      <a:pt x="0" y="0"/>
                    </a:moveTo>
                    <a:lnTo>
                      <a:pt x="0" y="89630"/>
                    </a:lnTo>
                    <a:lnTo>
                      <a:pt x="164878" y="89630"/>
                    </a:lnTo>
                    <a:lnTo>
                      <a:pt x="154210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0A364FE5-D3C9-4559-8D74-94EB7EE7EDA2}"/>
                  </a:ext>
                </a:extLst>
              </p:cNvPr>
              <p:cNvSpPr/>
              <p:nvPr/>
            </p:nvSpPr>
            <p:spPr>
              <a:xfrm>
                <a:off x="7106316" y="4213098"/>
                <a:ext cx="180308" cy="89630"/>
              </a:xfrm>
              <a:custGeom>
                <a:avLst/>
                <a:gdLst>
                  <a:gd name="connsiteX0" fmla="*/ 180308 w 180308"/>
                  <a:gd name="connsiteY0" fmla="*/ 89630 h 89630"/>
                  <a:gd name="connsiteX1" fmla="*/ 169545 w 180308"/>
                  <a:gd name="connsiteY1" fmla="*/ 0 h 89630"/>
                  <a:gd name="connsiteX2" fmla="*/ 0 w 180308"/>
                  <a:gd name="connsiteY2" fmla="*/ 0 h 89630"/>
                  <a:gd name="connsiteX3" fmla="*/ 0 w 180308"/>
                  <a:gd name="connsiteY3" fmla="*/ 8963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08" h="89630">
                    <a:moveTo>
                      <a:pt x="180308" y="89630"/>
                    </a:moveTo>
                    <a:lnTo>
                      <a:pt x="169545" y="0"/>
                    </a:lnTo>
                    <a:lnTo>
                      <a:pt x="0" y="0"/>
                    </a:lnTo>
                    <a:lnTo>
                      <a:pt x="0" y="8963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553F7290-A86E-4AF3-804A-C34482FA4279}"/>
                  </a:ext>
                </a:extLst>
              </p:cNvPr>
              <p:cNvSpPr/>
              <p:nvPr/>
            </p:nvSpPr>
            <p:spPr>
              <a:xfrm>
                <a:off x="7106316" y="3955923"/>
                <a:ext cx="149447" cy="89630"/>
              </a:xfrm>
              <a:custGeom>
                <a:avLst/>
                <a:gdLst>
                  <a:gd name="connsiteX0" fmla="*/ 0 w 149447"/>
                  <a:gd name="connsiteY0" fmla="*/ 0 h 89630"/>
                  <a:gd name="connsiteX1" fmla="*/ 0 w 149447"/>
                  <a:gd name="connsiteY1" fmla="*/ 89630 h 89630"/>
                  <a:gd name="connsiteX2" fmla="*/ 149447 w 149447"/>
                  <a:gd name="connsiteY2" fmla="*/ 89630 h 89630"/>
                  <a:gd name="connsiteX3" fmla="*/ 138684 w 149447"/>
                  <a:gd name="connsiteY3" fmla="*/ 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447" h="89630">
                    <a:moveTo>
                      <a:pt x="0" y="0"/>
                    </a:moveTo>
                    <a:lnTo>
                      <a:pt x="0" y="89630"/>
                    </a:lnTo>
                    <a:lnTo>
                      <a:pt x="149447" y="89630"/>
                    </a:lnTo>
                    <a:lnTo>
                      <a:pt x="138684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DA7EA96F-B4E9-4826-827B-3EE03DF66EAA}"/>
                  </a:ext>
                </a:extLst>
              </p:cNvPr>
              <p:cNvSpPr/>
              <p:nvPr/>
            </p:nvSpPr>
            <p:spPr>
              <a:xfrm>
                <a:off x="7106316" y="4341685"/>
                <a:ext cx="196405" cy="94678"/>
              </a:xfrm>
              <a:custGeom>
                <a:avLst/>
                <a:gdLst>
                  <a:gd name="connsiteX0" fmla="*/ 0 w 196405"/>
                  <a:gd name="connsiteY0" fmla="*/ 0 h 94678"/>
                  <a:gd name="connsiteX1" fmla="*/ 0 w 196405"/>
                  <a:gd name="connsiteY1" fmla="*/ 94679 h 94678"/>
                  <a:gd name="connsiteX2" fmla="*/ 196405 w 196405"/>
                  <a:gd name="connsiteY2" fmla="*/ 94679 h 94678"/>
                  <a:gd name="connsiteX3" fmla="*/ 184975 w 196405"/>
                  <a:gd name="connsiteY3" fmla="*/ 0 h 9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405" h="94678">
                    <a:moveTo>
                      <a:pt x="0" y="0"/>
                    </a:moveTo>
                    <a:lnTo>
                      <a:pt x="0" y="94679"/>
                    </a:lnTo>
                    <a:lnTo>
                      <a:pt x="196405" y="94679"/>
                    </a:lnTo>
                    <a:lnTo>
                      <a:pt x="184975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sp>
        <p:nvSpPr>
          <p:cNvPr id="21" name="Rounded Rectangle 46">
            <a:extLst>
              <a:ext uri="{FF2B5EF4-FFF2-40B4-BE49-F238E27FC236}">
                <a16:creationId xmlns:a16="http://schemas.microsoft.com/office/drawing/2014/main" id="{595569A7-0D93-014B-9FD0-B432C5AB0C44}"/>
              </a:ext>
            </a:extLst>
          </p:cNvPr>
          <p:cNvSpPr/>
          <p:nvPr/>
        </p:nvSpPr>
        <p:spPr>
          <a:xfrm>
            <a:off x="452387" y="1828444"/>
            <a:ext cx="3676127" cy="3765906"/>
          </a:xfrm>
          <a:prstGeom prst="roundRect">
            <a:avLst>
              <a:gd name="adj" fmla="val 10995"/>
            </a:avLst>
          </a:prstGeom>
          <a:solidFill>
            <a:srgbClr val="93B9DE"/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     Train     RMSE: 1710.3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Validation RMSE: 2670.3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CD0D9271-5992-EB42-A8C3-7DD1E31FA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2" y="928093"/>
            <a:ext cx="5840668" cy="5145685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28064ECE-0478-BD43-8816-39C1268A8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75" y="2820202"/>
            <a:ext cx="2443150" cy="7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65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D0982169-F46C-4A1E-8065-BA517AEFEBBA}"/>
              </a:ext>
            </a:extLst>
          </p:cNvPr>
          <p:cNvGrpSpPr/>
          <p:nvPr/>
        </p:nvGrpSpPr>
        <p:grpSpPr>
          <a:xfrm>
            <a:off x="5335089" y="3328618"/>
            <a:ext cx="772236" cy="919102"/>
            <a:chOff x="3815081" y="2078112"/>
            <a:chExt cx="830158" cy="1154934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43731E4C-0F6C-4738-A390-80DD0B73706F}"/>
                </a:ext>
              </a:extLst>
            </p:cNvPr>
            <p:cNvSpPr/>
            <p:nvPr/>
          </p:nvSpPr>
          <p:spPr>
            <a:xfrm>
              <a:off x="3856001" y="2078112"/>
              <a:ext cx="789238" cy="1094371"/>
            </a:xfrm>
            <a:custGeom>
              <a:avLst/>
              <a:gdLst>
                <a:gd name="connsiteX0" fmla="*/ 44261 w 69420"/>
                <a:gd name="connsiteY0" fmla="*/ 0 h 96259"/>
                <a:gd name="connsiteX1" fmla="*/ 0 w 69420"/>
                <a:gd name="connsiteY1" fmla="*/ 0 h 96259"/>
                <a:gd name="connsiteX2" fmla="*/ 0 w 69420"/>
                <a:gd name="connsiteY2" fmla="*/ 96260 h 96259"/>
                <a:gd name="connsiteX3" fmla="*/ 69420 w 69420"/>
                <a:gd name="connsiteY3" fmla="*/ 96260 h 96259"/>
                <a:gd name="connsiteX4" fmla="*/ 69420 w 69420"/>
                <a:gd name="connsiteY4" fmla="*/ 25203 h 9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20" h="96259">
                  <a:moveTo>
                    <a:pt x="44261" y="0"/>
                  </a:moveTo>
                  <a:lnTo>
                    <a:pt x="0" y="0"/>
                  </a:lnTo>
                  <a:lnTo>
                    <a:pt x="0" y="96260"/>
                  </a:lnTo>
                  <a:lnTo>
                    <a:pt x="69420" y="96260"/>
                  </a:lnTo>
                  <a:lnTo>
                    <a:pt x="69420" y="25203"/>
                  </a:lnTo>
                  <a:close/>
                </a:path>
              </a:pathLst>
            </a:custGeom>
            <a:solidFill>
              <a:srgbClr val="4DD1FF"/>
            </a:solidFill>
            <a:ln w="44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 sz="160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F4659477-04A9-491C-AB06-E01E10EAD0FC}"/>
                </a:ext>
              </a:extLst>
            </p:cNvPr>
            <p:cNvSpPr/>
            <p:nvPr/>
          </p:nvSpPr>
          <p:spPr>
            <a:xfrm>
              <a:off x="3815081" y="2138675"/>
              <a:ext cx="789227" cy="1094371"/>
            </a:xfrm>
            <a:custGeom>
              <a:avLst/>
              <a:gdLst>
                <a:gd name="connsiteX0" fmla="*/ 44261 w 69419"/>
                <a:gd name="connsiteY0" fmla="*/ 0 h 96259"/>
                <a:gd name="connsiteX1" fmla="*/ 0 w 69419"/>
                <a:gd name="connsiteY1" fmla="*/ 0 h 96259"/>
                <a:gd name="connsiteX2" fmla="*/ 0 w 69419"/>
                <a:gd name="connsiteY2" fmla="*/ 96260 h 96259"/>
                <a:gd name="connsiteX3" fmla="*/ 69420 w 69419"/>
                <a:gd name="connsiteY3" fmla="*/ 96260 h 96259"/>
                <a:gd name="connsiteX4" fmla="*/ 69420 w 69419"/>
                <a:gd name="connsiteY4" fmla="*/ 25203 h 9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19" h="96259">
                  <a:moveTo>
                    <a:pt x="44261" y="0"/>
                  </a:moveTo>
                  <a:lnTo>
                    <a:pt x="0" y="0"/>
                  </a:lnTo>
                  <a:lnTo>
                    <a:pt x="0" y="96260"/>
                  </a:lnTo>
                  <a:lnTo>
                    <a:pt x="69420" y="96260"/>
                  </a:lnTo>
                  <a:lnTo>
                    <a:pt x="69420" y="25203"/>
                  </a:lnTo>
                  <a:close/>
                </a:path>
              </a:pathLst>
            </a:custGeom>
            <a:solidFill>
              <a:srgbClr val="0B1E2B"/>
            </a:solidFill>
            <a:ln w="10332" cap="flat">
              <a:solidFill>
                <a:srgbClr val="4DD1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 sz="160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FEC7D21-CE92-4F6F-BCCF-AB8F5B2BCA40}"/>
              </a:ext>
            </a:extLst>
          </p:cNvPr>
          <p:cNvGrpSpPr/>
          <p:nvPr/>
        </p:nvGrpSpPr>
        <p:grpSpPr>
          <a:xfrm>
            <a:off x="3248510" y="1304857"/>
            <a:ext cx="772236" cy="919102"/>
            <a:chOff x="3815081" y="2078112"/>
            <a:chExt cx="830158" cy="1154934"/>
          </a:xfrm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B494004F-CF60-4ED3-9692-EAB160326C5F}"/>
                </a:ext>
              </a:extLst>
            </p:cNvPr>
            <p:cNvSpPr/>
            <p:nvPr/>
          </p:nvSpPr>
          <p:spPr>
            <a:xfrm>
              <a:off x="3856001" y="2078112"/>
              <a:ext cx="789238" cy="1094371"/>
            </a:xfrm>
            <a:custGeom>
              <a:avLst/>
              <a:gdLst>
                <a:gd name="connsiteX0" fmla="*/ 44261 w 69420"/>
                <a:gd name="connsiteY0" fmla="*/ 0 h 96259"/>
                <a:gd name="connsiteX1" fmla="*/ 0 w 69420"/>
                <a:gd name="connsiteY1" fmla="*/ 0 h 96259"/>
                <a:gd name="connsiteX2" fmla="*/ 0 w 69420"/>
                <a:gd name="connsiteY2" fmla="*/ 96260 h 96259"/>
                <a:gd name="connsiteX3" fmla="*/ 69420 w 69420"/>
                <a:gd name="connsiteY3" fmla="*/ 96260 h 96259"/>
                <a:gd name="connsiteX4" fmla="*/ 69420 w 69420"/>
                <a:gd name="connsiteY4" fmla="*/ 25203 h 9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20" h="96259">
                  <a:moveTo>
                    <a:pt x="44261" y="0"/>
                  </a:moveTo>
                  <a:lnTo>
                    <a:pt x="0" y="0"/>
                  </a:lnTo>
                  <a:lnTo>
                    <a:pt x="0" y="96260"/>
                  </a:lnTo>
                  <a:lnTo>
                    <a:pt x="69420" y="96260"/>
                  </a:lnTo>
                  <a:lnTo>
                    <a:pt x="69420" y="25203"/>
                  </a:lnTo>
                  <a:close/>
                </a:path>
              </a:pathLst>
            </a:custGeom>
            <a:solidFill>
              <a:srgbClr val="4DD1FF"/>
            </a:solidFill>
            <a:ln w="44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838E639B-65C5-455E-8040-6A4D7742F43F}"/>
                </a:ext>
              </a:extLst>
            </p:cNvPr>
            <p:cNvSpPr/>
            <p:nvPr/>
          </p:nvSpPr>
          <p:spPr>
            <a:xfrm>
              <a:off x="3815081" y="2138675"/>
              <a:ext cx="789227" cy="1094371"/>
            </a:xfrm>
            <a:custGeom>
              <a:avLst/>
              <a:gdLst>
                <a:gd name="connsiteX0" fmla="*/ 44261 w 69419"/>
                <a:gd name="connsiteY0" fmla="*/ 0 h 96259"/>
                <a:gd name="connsiteX1" fmla="*/ 0 w 69419"/>
                <a:gd name="connsiteY1" fmla="*/ 0 h 96259"/>
                <a:gd name="connsiteX2" fmla="*/ 0 w 69419"/>
                <a:gd name="connsiteY2" fmla="*/ 96260 h 96259"/>
                <a:gd name="connsiteX3" fmla="*/ 69420 w 69419"/>
                <a:gd name="connsiteY3" fmla="*/ 96260 h 96259"/>
                <a:gd name="connsiteX4" fmla="*/ 69420 w 69419"/>
                <a:gd name="connsiteY4" fmla="*/ 25203 h 9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19" h="96259">
                  <a:moveTo>
                    <a:pt x="44261" y="0"/>
                  </a:moveTo>
                  <a:lnTo>
                    <a:pt x="0" y="0"/>
                  </a:lnTo>
                  <a:lnTo>
                    <a:pt x="0" y="96260"/>
                  </a:lnTo>
                  <a:lnTo>
                    <a:pt x="69420" y="96260"/>
                  </a:lnTo>
                  <a:lnTo>
                    <a:pt x="69420" y="25203"/>
                  </a:lnTo>
                  <a:close/>
                </a:path>
              </a:pathLst>
            </a:custGeom>
            <a:solidFill>
              <a:srgbClr val="0B1E2B"/>
            </a:solidFill>
            <a:ln w="10332" cap="flat">
              <a:solidFill>
                <a:srgbClr val="4DD1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9E4EE95-F7AC-46F3-8B6C-2EB1B6123BC3}"/>
              </a:ext>
            </a:extLst>
          </p:cNvPr>
          <p:cNvGrpSpPr/>
          <p:nvPr/>
        </p:nvGrpSpPr>
        <p:grpSpPr>
          <a:xfrm>
            <a:off x="576122" y="485696"/>
            <a:ext cx="2695464" cy="614489"/>
            <a:chOff x="854510" y="526336"/>
            <a:chExt cx="2695464" cy="61448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8DE661D-A50F-4EBB-AE86-A8CFA5EB29FF}"/>
                </a:ext>
              </a:extLst>
            </p:cNvPr>
            <p:cNvSpPr txBox="1"/>
            <p:nvPr/>
          </p:nvSpPr>
          <p:spPr>
            <a:xfrm>
              <a:off x="922496" y="526336"/>
              <a:ext cx="2346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</a:t>
              </a:r>
              <a:endParaRPr lang="zh-Hans-HK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0E1355D-D794-4296-AF29-2F3A3CB898B4}"/>
                </a:ext>
              </a:extLst>
            </p:cNvPr>
            <p:cNvGrpSpPr/>
            <p:nvPr/>
          </p:nvGrpSpPr>
          <p:grpSpPr>
            <a:xfrm>
              <a:off x="854510" y="531978"/>
              <a:ext cx="2695464" cy="608847"/>
              <a:chOff x="789444" y="1201480"/>
              <a:chExt cx="2384074" cy="550559"/>
            </a:xfrm>
          </p:grpSpPr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F139130A-A263-4023-8FD2-33B9A93BDD45}"/>
                  </a:ext>
                </a:extLst>
              </p:cNvPr>
              <p:cNvSpPr/>
              <p:nvPr/>
            </p:nvSpPr>
            <p:spPr>
              <a:xfrm>
                <a:off x="1492384" y="1575234"/>
                <a:ext cx="1433022" cy="176805"/>
              </a:xfrm>
              <a:custGeom>
                <a:avLst/>
                <a:gdLst>
                  <a:gd name="connsiteX0" fmla="*/ 66875 w 1433022"/>
                  <a:gd name="connsiteY0" fmla="*/ 0 h 176805"/>
                  <a:gd name="connsiteX1" fmla="*/ 1179725 w 1433022"/>
                  <a:gd name="connsiteY1" fmla="*/ 0 h 176805"/>
                  <a:gd name="connsiteX2" fmla="*/ 1225852 w 1433022"/>
                  <a:gd name="connsiteY2" fmla="*/ 46127 h 176805"/>
                  <a:gd name="connsiteX3" fmla="*/ 1302345 w 1433022"/>
                  <a:gd name="connsiteY3" fmla="*/ 46127 h 176805"/>
                  <a:gd name="connsiteX4" fmla="*/ 1433023 w 1433022"/>
                  <a:gd name="connsiteY4" fmla="*/ 176805 h 176805"/>
                  <a:gd name="connsiteX5" fmla="*/ 0 w 1433022"/>
                  <a:gd name="connsiteY5" fmla="*/ 176805 h 176805"/>
                  <a:gd name="connsiteX6" fmla="*/ 0 w 1433022"/>
                  <a:gd name="connsiteY6" fmla="*/ 66925 h 176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33022" h="176805">
                    <a:moveTo>
                      <a:pt x="66875" y="0"/>
                    </a:moveTo>
                    <a:lnTo>
                      <a:pt x="1179725" y="0"/>
                    </a:lnTo>
                    <a:lnTo>
                      <a:pt x="1225852" y="46127"/>
                    </a:lnTo>
                    <a:lnTo>
                      <a:pt x="1302345" y="46127"/>
                    </a:lnTo>
                    <a:lnTo>
                      <a:pt x="1433023" y="176805"/>
                    </a:lnTo>
                    <a:lnTo>
                      <a:pt x="0" y="176805"/>
                    </a:lnTo>
                    <a:lnTo>
                      <a:pt x="0" y="66925"/>
                    </a:lnTo>
                    <a:close/>
                  </a:path>
                </a:pathLst>
              </a:custGeom>
              <a:solidFill>
                <a:srgbClr val="005B76"/>
              </a:solidFill>
              <a:ln w="50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44DDB0FB-EE1C-450E-BDE5-C3A3DCA5C850}"/>
                  </a:ext>
                </a:extLst>
              </p:cNvPr>
              <p:cNvSpPr/>
              <p:nvPr/>
            </p:nvSpPr>
            <p:spPr>
              <a:xfrm>
                <a:off x="789444" y="1201480"/>
                <a:ext cx="2384074" cy="550558"/>
              </a:xfrm>
              <a:custGeom>
                <a:avLst/>
                <a:gdLst>
                  <a:gd name="connsiteX0" fmla="*/ 1752642 w 2384074"/>
                  <a:gd name="connsiteY0" fmla="*/ 230587 h 550558"/>
                  <a:gd name="connsiteX1" fmla="*/ 2130776 w 2384074"/>
                  <a:gd name="connsiteY1" fmla="*/ 230587 h 550558"/>
                  <a:gd name="connsiteX2" fmla="*/ 2246548 w 2384074"/>
                  <a:gd name="connsiteY2" fmla="*/ 114865 h 550558"/>
                  <a:gd name="connsiteX3" fmla="*/ 2384074 w 2384074"/>
                  <a:gd name="connsiteY3" fmla="*/ 114865 h 550558"/>
                  <a:gd name="connsiteX4" fmla="*/ 2384074 w 2384074"/>
                  <a:gd name="connsiteY4" fmla="*/ 448786 h 550558"/>
                  <a:gd name="connsiteX5" fmla="*/ 2282302 w 2384074"/>
                  <a:gd name="connsiteY5" fmla="*/ 550559 h 550558"/>
                  <a:gd name="connsiteX6" fmla="*/ 2135963 w 2384074"/>
                  <a:gd name="connsiteY6" fmla="*/ 550559 h 550558"/>
                  <a:gd name="connsiteX7" fmla="*/ 2005285 w 2384074"/>
                  <a:gd name="connsiteY7" fmla="*/ 419881 h 550558"/>
                  <a:gd name="connsiteX8" fmla="*/ 1928792 w 2384074"/>
                  <a:gd name="connsiteY8" fmla="*/ 419881 h 550558"/>
                  <a:gd name="connsiteX9" fmla="*/ 1882665 w 2384074"/>
                  <a:gd name="connsiteY9" fmla="*/ 373753 h 550558"/>
                  <a:gd name="connsiteX10" fmla="*/ 769815 w 2384074"/>
                  <a:gd name="connsiteY10" fmla="*/ 373753 h 550558"/>
                  <a:gd name="connsiteX11" fmla="*/ 702940 w 2384074"/>
                  <a:gd name="connsiteY11" fmla="*/ 440678 h 550558"/>
                  <a:gd name="connsiteX12" fmla="*/ 702940 w 2384074"/>
                  <a:gd name="connsiteY12" fmla="*/ 550559 h 550558"/>
                  <a:gd name="connsiteX13" fmla="*/ 112801 w 2384074"/>
                  <a:gd name="connsiteY13" fmla="*/ 550559 h 550558"/>
                  <a:gd name="connsiteX14" fmla="*/ 112801 w 2384074"/>
                  <a:gd name="connsiteY14" fmla="*/ 446671 h 550558"/>
                  <a:gd name="connsiteX15" fmla="*/ 0 w 2384074"/>
                  <a:gd name="connsiteY15" fmla="*/ 446671 h 550558"/>
                  <a:gd name="connsiteX16" fmla="*/ 0 w 2384074"/>
                  <a:gd name="connsiteY16" fmla="*/ 183050 h 550558"/>
                  <a:gd name="connsiteX17" fmla="*/ 142562 w 2384074"/>
                  <a:gd name="connsiteY17" fmla="*/ 40487 h 550558"/>
                  <a:gd name="connsiteX18" fmla="*/ 543408 w 2384074"/>
                  <a:gd name="connsiteY18" fmla="*/ 40487 h 550558"/>
                  <a:gd name="connsiteX19" fmla="*/ 583845 w 2384074"/>
                  <a:gd name="connsiteY19" fmla="*/ 0 h 550558"/>
                  <a:gd name="connsiteX20" fmla="*/ 1522005 w 2384074"/>
                  <a:gd name="connsiteY20" fmla="*/ 0 h 550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384074" h="550558">
                    <a:moveTo>
                      <a:pt x="1752642" y="230587"/>
                    </a:moveTo>
                    <a:lnTo>
                      <a:pt x="2130776" y="230587"/>
                    </a:lnTo>
                    <a:lnTo>
                      <a:pt x="2246548" y="114865"/>
                    </a:lnTo>
                    <a:lnTo>
                      <a:pt x="2384074" y="114865"/>
                    </a:lnTo>
                    <a:lnTo>
                      <a:pt x="2384074" y="448786"/>
                    </a:lnTo>
                    <a:lnTo>
                      <a:pt x="2282302" y="550559"/>
                    </a:lnTo>
                    <a:lnTo>
                      <a:pt x="2135963" y="550559"/>
                    </a:lnTo>
                    <a:lnTo>
                      <a:pt x="2005285" y="419881"/>
                    </a:lnTo>
                    <a:lnTo>
                      <a:pt x="1928792" y="419881"/>
                    </a:lnTo>
                    <a:lnTo>
                      <a:pt x="1882665" y="373753"/>
                    </a:lnTo>
                    <a:lnTo>
                      <a:pt x="769815" y="373753"/>
                    </a:lnTo>
                    <a:lnTo>
                      <a:pt x="702940" y="440678"/>
                    </a:lnTo>
                    <a:lnTo>
                      <a:pt x="702940" y="550559"/>
                    </a:lnTo>
                    <a:lnTo>
                      <a:pt x="112801" y="550559"/>
                    </a:lnTo>
                    <a:lnTo>
                      <a:pt x="112801" y="446671"/>
                    </a:lnTo>
                    <a:lnTo>
                      <a:pt x="0" y="446671"/>
                    </a:lnTo>
                    <a:lnTo>
                      <a:pt x="0" y="183050"/>
                    </a:lnTo>
                    <a:lnTo>
                      <a:pt x="142562" y="40487"/>
                    </a:lnTo>
                    <a:lnTo>
                      <a:pt x="543408" y="40487"/>
                    </a:lnTo>
                    <a:lnTo>
                      <a:pt x="583845" y="0"/>
                    </a:lnTo>
                    <a:lnTo>
                      <a:pt x="1522005" y="0"/>
                    </a:ln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C25E1405-2B15-41C2-9284-8FCC51E11A03}"/>
                  </a:ext>
                </a:extLst>
              </p:cNvPr>
              <p:cNvSpPr/>
              <p:nvPr/>
            </p:nvSpPr>
            <p:spPr>
              <a:xfrm>
                <a:off x="932006" y="1369372"/>
                <a:ext cx="286131" cy="205861"/>
              </a:xfrm>
              <a:custGeom>
                <a:avLst/>
                <a:gdLst>
                  <a:gd name="connsiteX0" fmla="*/ 63148 w 286131"/>
                  <a:gd name="connsiteY0" fmla="*/ 205861 h 205861"/>
                  <a:gd name="connsiteX1" fmla="*/ 0 w 286131"/>
                  <a:gd name="connsiteY1" fmla="*/ 205861 h 205861"/>
                  <a:gd name="connsiteX2" fmla="*/ 0 w 286131"/>
                  <a:gd name="connsiteY2" fmla="*/ 83795 h 205861"/>
                  <a:gd name="connsiteX3" fmla="*/ 83795 w 286131"/>
                  <a:gd name="connsiteY3" fmla="*/ 0 h 205861"/>
                  <a:gd name="connsiteX4" fmla="*/ 286131 w 286131"/>
                  <a:gd name="connsiteY4" fmla="*/ 0 h 205861"/>
                  <a:gd name="connsiteX5" fmla="*/ 286131 w 286131"/>
                  <a:gd name="connsiteY5" fmla="*/ 70047 h 205861"/>
                  <a:gd name="connsiteX6" fmla="*/ 63148 w 286131"/>
                  <a:gd name="connsiteY6" fmla="*/ 70047 h 20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6131" h="205861">
                    <a:moveTo>
                      <a:pt x="63148" y="205861"/>
                    </a:moveTo>
                    <a:lnTo>
                      <a:pt x="0" y="205861"/>
                    </a:lnTo>
                    <a:lnTo>
                      <a:pt x="0" y="83795"/>
                    </a:lnTo>
                    <a:lnTo>
                      <a:pt x="83795" y="0"/>
                    </a:lnTo>
                    <a:lnTo>
                      <a:pt x="286131" y="0"/>
                    </a:lnTo>
                    <a:lnTo>
                      <a:pt x="286131" y="70047"/>
                    </a:lnTo>
                    <a:lnTo>
                      <a:pt x="63148" y="70047"/>
                    </a:lnTo>
                    <a:close/>
                  </a:path>
                </a:pathLst>
              </a:custGeom>
              <a:solidFill>
                <a:srgbClr val="4DD1FF"/>
              </a:solidFill>
              <a:ln w="50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grpSp>
            <p:nvGrpSpPr>
              <p:cNvPr id="30" name="图形 1">
                <a:extLst>
                  <a:ext uri="{FF2B5EF4-FFF2-40B4-BE49-F238E27FC236}">
                    <a16:creationId xmlns:a16="http://schemas.microsoft.com/office/drawing/2014/main" id="{E8ED67F0-BE37-4969-A070-6B5D5FA5D09A}"/>
                  </a:ext>
                </a:extLst>
              </p:cNvPr>
              <p:cNvGrpSpPr/>
              <p:nvPr/>
            </p:nvGrpSpPr>
            <p:grpSpPr>
              <a:xfrm>
                <a:off x="1050022" y="1517424"/>
                <a:ext cx="126447" cy="84499"/>
                <a:chOff x="1586855" y="1312065"/>
                <a:chExt cx="126447" cy="84499"/>
              </a:xfrm>
              <a:noFill/>
            </p:grpSpPr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C790736D-AEFC-42A0-ADAD-61616470AB98}"/>
                    </a:ext>
                  </a:extLst>
                </p:cNvPr>
                <p:cNvSpPr/>
                <p:nvPr/>
              </p:nvSpPr>
              <p:spPr>
                <a:xfrm>
                  <a:off x="1586855" y="1312065"/>
                  <a:ext cx="126447" cy="84499"/>
                </a:xfrm>
                <a:custGeom>
                  <a:avLst/>
                  <a:gdLst>
                    <a:gd name="connsiteX0" fmla="*/ 0 w 126447"/>
                    <a:gd name="connsiteY0" fmla="*/ 0 h 84499"/>
                    <a:gd name="connsiteX1" fmla="*/ 126448 w 126447"/>
                    <a:gd name="connsiteY1" fmla="*/ 0 h 84499"/>
                    <a:gd name="connsiteX2" fmla="*/ 126448 w 126447"/>
                    <a:gd name="connsiteY2" fmla="*/ 84500 h 84499"/>
                    <a:gd name="connsiteX3" fmla="*/ 0 w 126447"/>
                    <a:gd name="connsiteY3" fmla="*/ 84500 h 84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6447" h="84499">
                      <a:moveTo>
                        <a:pt x="0" y="0"/>
                      </a:moveTo>
                      <a:lnTo>
                        <a:pt x="126448" y="0"/>
                      </a:lnTo>
                      <a:lnTo>
                        <a:pt x="126448" y="84500"/>
                      </a:lnTo>
                      <a:lnTo>
                        <a:pt x="0" y="84500"/>
                      </a:lnTo>
                      <a:close/>
                    </a:path>
                  </a:pathLst>
                </a:custGeom>
                <a:noFill/>
                <a:ln w="11741" cap="flat">
                  <a:solidFill>
                    <a:srgbClr val="4DD1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Hans-HK" altLang="en-US"/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899B940D-BFE3-44A4-8555-6715B6BCB819}"/>
                    </a:ext>
                  </a:extLst>
                </p:cNvPr>
                <p:cNvSpPr/>
                <p:nvPr/>
              </p:nvSpPr>
              <p:spPr>
                <a:xfrm>
                  <a:off x="1629860" y="1334122"/>
                  <a:ext cx="40386" cy="40386"/>
                </a:xfrm>
                <a:custGeom>
                  <a:avLst/>
                  <a:gdLst>
                    <a:gd name="connsiteX0" fmla="*/ 20193 w 40386"/>
                    <a:gd name="connsiteY0" fmla="*/ 40387 h 40386"/>
                    <a:gd name="connsiteX1" fmla="*/ 0 w 40386"/>
                    <a:gd name="connsiteY1" fmla="*/ 20193 h 40386"/>
                    <a:gd name="connsiteX2" fmla="*/ 20193 w 40386"/>
                    <a:gd name="connsiteY2" fmla="*/ 0 h 40386"/>
                    <a:gd name="connsiteX3" fmla="*/ 40387 w 40386"/>
                    <a:gd name="connsiteY3" fmla="*/ 20193 h 40386"/>
                    <a:gd name="connsiteX4" fmla="*/ 20193 w 40386"/>
                    <a:gd name="connsiteY4" fmla="*/ 40387 h 40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386" h="40386">
                      <a:moveTo>
                        <a:pt x="20193" y="40387"/>
                      </a:moveTo>
                      <a:cubicBezTo>
                        <a:pt x="9064" y="40387"/>
                        <a:pt x="0" y="31322"/>
                        <a:pt x="0" y="20193"/>
                      </a:cubicBezTo>
                      <a:cubicBezTo>
                        <a:pt x="0" y="9064"/>
                        <a:pt x="9014" y="0"/>
                        <a:pt x="20193" y="0"/>
                      </a:cubicBezTo>
                      <a:cubicBezTo>
                        <a:pt x="31322" y="0"/>
                        <a:pt x="40387" y="9014"/>
                        <a:pt x="40387" y="20193"/>
                      </a:cubicBezTo>
                      <a:cubicBezTo>
                        <a:pt x="40387" y="31322"/>
                        <a:pt x="31322" y="40387"/>
                        <a:pt x="20193" y="40387"/>
                      </a:cubicBezTo>
                      <a:close/>
                    </a:path>
                  </a:pathLst>
                </a:custGeom>
                <a:noFill/>
                <a:ln w="11741" cap="flat">
                  <a:solidFill>
                    <a:srgbClr val="4DD1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Hans-HK" altLang="en-US"/>
                </a:p>
              </p:txBody>
            </p:sp>
          </p:grpSp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6D1DB860-2E40-4CAA-9373-6274ABA84797}"/>
              </a:ext>
            </a:extLst>
          </p:cNvPr>
          <p:cNvSpPr txBox="1"/>
          <p:nvPr/>
        </p:nvSpPr>
        <p:spPr>
          <a:xfrm>
            <a:off x="3248510" y="1353053"/>
            <a:ext cx="734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Hans-HK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E91A763-D2AF-4A70-94F4-602FE7BCC7FF}"/>
              </a:ext>
            </a:extLst>
          </p:cNvPr>
          <p:cNvSpPr txBox="1"/>
          <p:nvPr/>
        </p:nvSpPr>
        <p:spPr>
          <a:xfrm>
            <a:off x="5335088" y="3382072"/>
            <a:ext cx="734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Hans-HK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0CB85D5-F683-4959-93FB-2DEA9D933605}"/>
              </a:ext>
            </a:extLst>
          </p:cNvPr>
          <p:cNvSpPr txBox="1"/>
          <p:nvPr/>
        </p:nvSpPr>
        <p:spPr>
          <a:xfrm>
            <a:off x="4074994" y="1535722"/>
            <a:ext cx="4632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PROJECT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TOPIC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&amp; SOLUTION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SUMMARY</a:t>
            </a:r>
            <a:endParaRPr lang="zh-Hans-HK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E0E32B2-F68D-431E-B476-0B90DE678C0E}"/>
              </a:ext>
            </a:extLst>
          </p:cNvPr>
          <p:cNvSpPr txBox="1"/>
          <p:nvPr/>
        </p:nvSpPr>
        <p:spPr>
          <a:xfrm>
            <a:off x="5166096" y="2479258"/>
            <a:ext cx="3855435" cy="840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 PART ONE: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  <a:endParaRPr lang="zh-Hans-HK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0ACD247-3B12-4BA1-8740-237386B19E40}"/>
              </a:ext>
            </a:extLst>
          </p:cNvPr>
          <p:cNvSpPr txBox="1"/>
          <p:nvPr/>
        </p:nvSpPr>
        <p:spPr>
          <a:xfrm>
            <a:off x="6137721" y="3487882"/>
            <a:ext cx="3931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 PART TWO: BIG DATA FRAMEWORK</a:t>
            </a:r>
            <a:endParaRPr lang="zh-Hans-HK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5421F7B-CB01-43A5-A3F9-36AAC26F1FB7}"/>
              </a:ext>
            </a:extLst>
          </p:cNvPr>
          <p:cNvSpPr txBox="1"/>
          <p:nvPr/>
        </p:nvSpPr>
        <p:spPr>
          <a:xfrm>
            <a:off x="7274983" y="4495365"/>
            <a:ext cx="4300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 PART THREE: </a:t>
            </a:r>
            <a:r>
              <a:rPr lang="e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PREDICTION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Hans-HK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1" name="图形 1">
            <a:extLst>
              <a:ext uri="{FF2B5EF4-FFF2-40B4-BE49-F238E27FC236}">
                <a16:creationId xmlns:a16="http://schemas.microsoft.com/office/drawing/2014/main" id="{97E7302E-6E0E-4BD7-B21F-FF4B34103BA2}"/>
              </a:ext>
            </a:extLst>
          </p:cNvPr>
          <p:cNvGrpSpPr/>
          <p:nvPr/>
        </p:nvGrpSpPr>
        <p:grpSpPr>
          <a:xfrm rot="788074">
            <a:off x="-643954" y="2986350"/>
            <a:ext cx="6236328" cy="6493130"/>
            <a:chOff x="4540764" y="3641470"/>
            <a:chExt cx="997221" cy="1038285"/>
          </a:xfrm>
          <a:solidFill>
            <a:schemeClr val="accent1"/>
          </a:solidFill>
        </p:grpSpPr>
        <p:grpSp>
          <p:nvGrpSpPr>
            <p:cNvPr id="222" name="图形 1">
              <a:extLst>
                <a:ext uri="{FF2B5EF4-FFF2-40B4-BE49-F238E27FC236}">
                  <a16:creationId xmlns:a16="http://schemas.microsoft.com/office/drawing/2014/main" id="{257C4B70-EA1A-46E0-BFFE-CD9D992F108D}"/>
                </a:ext>
              </a:extLst>
            </p:cNvPr>
            <p:cNvGrpSpPr/>
            <p:nvPr/>
          </p:nvGrpSpPr>
          <p:grpSpPr>
            <a:xfrm>
              <a:off x="4540764" y="3641470"/>
              <a:ext cx="927279" cy="927248"/>
              <a:chOff x="4540764" y="3641470"/>
              <a:chExt cx="927279" cy="927248"/>
            </a:xfrm>
            <a:noFill/>
          </p:grpSpPr>
          <p:sp>
            <p:nvSpPr>
              <p:cNvPr id="343" name="任意多边形: 形状 342">
                <a:extLst>
                  <a:ext uri="{FF2B5EF4-FFF2-40B4-BE49-F238E27FC236}">
                    <a16:creationId xmlns:a16="http://schemas.microsoft.com/office/drawing/2014/main" id="{9146C7C4-4C49-4A9E-B2D7-04A70CF0926B}"/>
                  </a:ext>
                </a:extLst>
              </p:cNvPr>
              <p:cNvSpPr/>
              <p:nvPr/>
            </p:nvSpPr>
            <p:spPr>
              <a:xfrm>
                <a:off x="4540764" y="3641470"/>
                <a:ext cx="487625" cy="545933"/>
              </a:xfrm>
              <a:custGeom>
                <a:avLst/>
                <a:gdLst>
                  <a:gd name="connsiteX0" fmla="*/ 333000 w 487625"/>
                  <a:gd name="connsiteY0" fmla="*/ 463646 h 545933"/>
                  <a:gd name="connsiteX1" fmla="*/ 463660 w 487625"/>
                  <a:gd name="connsiteY1" fmla="*/ 332986 h 545933"/>
                  <a:gd name="connsiteX2" fmla="*/ 469938 w 487625"/>
                  <a:gd name="connsiteY2" fmla="*/ 333119 h 545933"/>
                  <a:gd name="connsiteX3" fmla="*/ 487625 w 487625"/>
                  <a:gd name="connsiteY3" fmla="*/ 610 h 545933"/>
                  <a:gd name="connsiteX4" fmla="*/ 115675 w 487625"/>
                  <a:gd name="connsiteY4" fmla="*/ 157225 h 545933"/>
                  <a:gd name="connsiteX5" fmla="*/ 7344 w 487625"/>
                  <a:gd name="connsiteY5" fmla="*/ 545934 h 545933"/>
                  <a:gd name="connsiteX6" fmla="*/ 334901 w 487625"/>
                  <a:gd name="connsiteY6" fmla="*/ 486329 h 545933"/>
                  <a:gd name="connsiteX7" fmla="*/ 333000 w 487625"/>
                  <a:gd name="connsiteY7" fmla="*/ 463646 h 545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7625" h="545933">
                    <a:moveTo>
                      <a:pt x="333000" y="463646"/>
                    </a:moveTo>
                    <a:cubicBezTo>
                      <a:pt x="333000" y="391485"/>
                      <a:pt x="391498" y="332986"/>
                      <a:pt x="463660" y="332986"/>
                    </a:cubicBezTo>
                    <a:cubicBezTo>
                      <a:pt x="465782" y="332986"/>
                      <a:pt x="467860" y="333030"/>
                      <a:pt x="469938" y="333119"/>
                    </a:cubicBezTo>
                    <a:lnTo>
                      <a:pt x="487625" y="610"/>
                    </a:lnTo>
                    <a:cubicBezTo>
                      <a:pt x="351173" y="-6377"/>
                      <a:pt x="212951" y="46728"/>
                      <a:pt x="115675" y="157225"/>
                    </a:cubicBezTo>
                    <a:cubicBezTo>
                      <a:pt x="18398" y="267722"/>
                      <a:pt x="-16798" y="411471"/>
                      <a:pt x="7344" y="545934"/>
                    </a:cubicBezTo>
                    <a:lnTo>
                      <a:pt x="334901" y="486329"/>
                    </a:lnTo>
                    <a:cubicBezTo>
                      <a:pt x="333663" y="478990"/>
                      <a:pt x="333000" y="471384"/>
                      <a:pt x="333000" y="463646"/>
                    </a:cubicBezTo>
                    <a:close/>
                  </a:path>
                </a:pathLst>
              </a:custGeom>
              <a:noFill/>
              <a:ln w="9179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44" name="任意多边形: 形状 343">
                <a:extLst>
                  <a:ext uri="{FF2B5EF4-FFF2-40B4-BE49-F238E27FC236}">
                    <a16:creationId xmlns:a16="http://schemas.microsoft.com/office/drawing/2014/main" id="{54A2AC16-EA11-44C8-AD06-789877DB28F2}"/>
                  </a:ext>
                </a:extLst>
              </p:cNvPr>
              <p:cNvSpPr/>
              <p:nvPr/>
            </p:nvSpPr>
            <p:spPr>
              <a:xfrm>
                <a:off x="4980458" y="4022873"/>
                <a:ext cx="487585" cy="545844"/>
              </a:xfrm>
              <a:custGeom>
                <a:avLst/>
                <a:gdLst>
                  <a:gd name="connsiteX0" fmla="*/ 480237 w 487585"/>
                  <a:gd name="connsiteY0" fmla="*/ 0 h 545844"/>
                  <a:gd name="connsiteX1" fmla="*/ 152636 w 487585"/>
                  <a:gd name="connsiteY1" fmla="*/ 59604 h 545844"/>
                  <a:gd name="connsiteX2" fmla="*/ 154625 w 487585"/>
                  <a:gd name="connsiteY2" fmla="*/ 82287 h 545844"/>
                  <a:gd name="connsiteX3" fmla="*/ 23965 w 487585"/>
                  <a:gd name="connsiteY3" fmla="*/ 212903 h 545844"/>
                  <a:gd name="connsiteX4" fmla="*/ 17687 w 487585"/>
                  <a:gd name="connsiteY4" fmla="*/ 212770 h 545844"/>
                  <a:gd name="connsiteX5" fmla="*/ 0 w 487585"/>
                  <a:gd name="connsiteY5" fmla="*/ 545235 h 545844"/>
                  <a:gd name="connsiteX6" fmla="*/ 371950 w 487585"/>
                  <a:gd name="connsiteY6" fmla="*/ 388620 h 545844"/>
                  <a:gd name="connsiteX7" fmla="*/ 480237 w 487585"/>
                  <a:gd name="connsiteY7" fmla="*/ 0 h 54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7585" h="545844">
                    <a:moveTo>
                      <a:pt x="480237" y="0"/>
                    </a:moveTo>
                    <a:lnTo>
                      <a:pt x="152636" y="59604"/>
                    </a:lnTo>
                    <a:cubicBezTo>
                      <a:pt x="153918" y="66988"/>
                      <a:pt x="154625" y="74549"/>
                      <a:pt x="154625" y="82287"/>
                    </a:cubicBezTo>
                    <a:cubicBezTo>
                      <a:pt x="154625" y="154449"/>
                      <a:pt x="96127" y="212903"/>
                      <a:pt x="23965" y="212903"/>
                    </a:cubicBezTo>
                    <a:cubicBezTo>
                      <a:pt x="21843" y="212903"/>
                      <a:pt x="19765" y="212859"/>
                      <a:pt x="17687" y="212770"/>
                    </a:cubicBezTo>
                    <a:lnTo>
                      <a:pt x="0" y="545235"/>
                    </a:lnTo>
                    <a:cubicBezTo>
                      <a:pt x="136452" y="552221"/>
                      <a:pt x="274674" y="499117"/>
                      <a:pt x="371950" y="388620"/>
                    </a:cubicBezTo>
                    <a:cubicBezTo>
                      <a:pt x="469227" y="278167"/>
                      <a:pt x="504379" y="134419"/>
                      <a:pt x="480237" y="0"/>
                    </a:cubicBezTo>
                    <a:close/>
                  </a:path>
                </a:pathLst>
              </a:custGeom>
              <a:noFill/>
              <a:ln w="9179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C8F0CC73-77DC-4D5F-9E42-15C60EF48294}"/>
                </a:ext>
              </a:extLst>
            </p:cNvPr>
            <p:cNvSpPr/>
            <p:nvPr/>
          </p:nvSpPr>
          <p:spPr>
            <a:xfrm>
              <a:off x="5126506" y="4117497"/>
              <a:ext cx="411479" cy="179254"/>
            </a:xfrm>
            <a:custGeom>
              <a:avLst/>
              <a:gdLst>
                <a:gd name="connsiteX0" fmla="*/ 8003 w 411479"/>
                <a:gd name="connsiteY0" fmla="*/ 0 h 179254"/>
                <a:gd name="connsiteX1" fmla="*/ 0 w 411479"/>
                <a:gd name="connsiteY1" fmla="*/ 34268 h 179254"/>
                <a:gd name="connsiteX2" fmla="*/ 378406 w 411479"/>
                <a:gd name="connsiteY2" fmla="*/ 179254 h 179254"/>
                <a:gd name="connsiteX3" fmla="*/ 399719 w 411479"/>
                <a:gd name="connsiteY3" fmla="*/ 109701 h 179254"/>
                <a:gd name="connsiteX4" fmla="*/ 411480 w 411479"/>
                <a:gd name="connsiteY4" fmla="*/ 37894 h 179254"/>
                <a:gd name="connsiteX5" fmla="*/ 8003 w 411479"/>
                <a:gd name="connsiteY5" fmla="*/ 0 h 179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479" h="179254">
                  <a:moveTo>
                    <a:pt x="8003" y="0"/>
                  </a:moveTo>
                  <a:cubicBezTo>
                    <a:pt x="6898" y="11983"/>
                    <a:pt x="4156" y="23479"/>
                    <a:pt x="0" y="34268"/>
                  </a:cubicBezTo>
                  <a:lnTo>
                    <a:pt x="378406" y="179254"/>
                  </a:lnTo>
                  <a:cubicBezTo>
                    <a:pt x="386940" y="156881"/>
                    <a:pt x="394103" y="133667"/>
                    <a:pt x="399719" y="109701"/>
                  </a:cubicBezTo>
                  <a:cubicBezTo>
                    <a:pt x="405334" y="85736"/>
                    <a:pt x="409181" y="61771"/>
                    <a:pt x="411480" y="37894"/>
                  </a:cubicBezTo>
                  <a:lnTo>
                    <a:pt x="8003" y="0"/>
                  </a:lnTo>
                  <a:close/>
                </a:path>
              </a:pathLst>
            </a:custGeom>
            <a:solidFill>
              <a:srgbClr val="4DD1FF"/>
            </a:solidFill>
            <a:ln w="44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9F0E4CBD-35DA-4875-83E9-75395993C3C5}"/>
                </a:ext>
              </a:extLst>
            </p:cNvPr>
            <p:cNvSpPr/>
            <p:nvPr/>
          </p:nvSpPr>
          <p:spPr>
            <a:xfrm>
              <a:off x="4566413" y="4165339"/>
              <a:ext cx="424921" cy="514416"/>
            </a:xfrm>
            <a:custGeom>
              <a:avLst/>
              <a:gdLst>
                <a:gd name="connsiteX0" fmla="*/ 369209 w 424921"/>
                <a:gd name="connsiteY0" fmla="*/ 0 h 514416"/>
                <a:gd name="connsiteX1" fmla="*/ 0 w 424921"/>
                <a:gd name="connsiteY1" fmla="*/ 320482 h 514416"/>
                <a:gd name="connsiteX2" fmla="*/ 161125 w 424921"/>
                <a:gd name="connsiteY2" fmla="*/ 449639 h 514416"/>
                <a:gd name="connsiteX3" fmla="*/ 357138 w 424921"/>
                <a:gd name="connsiteY3" fmla="*/ 514416 h 514416"/>
                <a:gd name="connsiteX4" fmla="*/ 424922 w 424921"/>
                <a:gd name="connsiteY4" fmla="*/ 30244 h 514416"/>
                <a:gd name="connsiteX5" fmla="*/ 369209 w 424921"/>
                <a:gd name="connsiteY5" fmla="*/ 0 h 51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921" h="514416">
                  <a:moveTo>
                    <a:pt x="369209" y="0"/>
                  </a:moveTo>
                  <a:lnTo>
                    <a:pt x="0" y="320482"/>
                  </a:lnTo>
                  <a:cubicBezTo>
                    <a:pt x="44305" y="371464"/>
                    <a:pt x="98293" y="415504"/>
                    <a:pt x="161125" y="449639"/>
                  </a:cubicBezTo>
                  <a:cubicBezTo>
                    <a:pt x="223957" y="483774"/>
                    <a:pt x="290282" y="505042"/>
                    <a:pt x="357138" y="514416"/>
                  </a:cubicBezTo>
                  <a:lnTo>
                    <a:pt x="424922" y="30244"/>
                  </a:lnTo>
                  <a:cubicBezTo>
                    <a:pt x="402813" y="27149"/>
                    <a:pt x="383226" y="16050"/>
                    <a:pt x="369209" y="0"/>
                  </a:cubicBezTo>
                  <a:close/>
                </a:path>
              </a:pathLst>
            </a:custGeom>
            <a:noFill/>
            <a:ln w="4001" cap="flat">
              <a:solidFill>
                <a:srgbClr val="4DD1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725F33BE-58F9-4597-8BD8-DDFDBEE16FD9}"/>
                </a:ext>
              </a:extLst>
            </p:cNvPr>
            <p:cNvSpPr/>
            <p:nvPr/>
          </p:nvSpPr>
          <p:spPr>
            <a:xfrm>
              <a:off x="4725240" y="3710461"/>
              <a:ext cx="673862" cy="395363"/>
            </a:xfrm>
            <a:custGeom>
              <a:avLst/>
              <a:gdLst>
                <a:gd name="connsiteX0" fmla="*/ 549259 w 673862"/>
                <a:gd name="connsiteY0" fmla="*/ 124625 h 395363"/>
                <a:gd name="connsiteX1" fmla="*/ 660950 w 673862"/>
                <a:gd name="connsiteY1" fmla="*/ 395363 h 395363"/>
                <a:gd name="connsiteX2" fmla="*/ 673862 w 673862"/>
                <a:gd name="connsiteY2" fmla="*/ 395363 h 395363"/>
                <a:gd name="connsiteX3" fmla="*/ 558412 w 673862"/>
                <a:gd name="connsiteY3" fmla="*/ 115472 h 395363"/>
                <a:gd name="connsiteX4" fmla="*/ 0 w 673862"/>
                <a:gd name="connsiteY4" fmla="*/ 115472 h 395363"/>
                <a:gd name="connsiteX5" fmla="*/ 9153 w 673862"/>
                <a:gd name="connsiteY5" fmla="*/ 124625 h 395363"/>
                <a:gd name="connsiteX6" fmla="*/ 549259 w 673862"/>
                <a:gd name="connsiteY6" fmla="*/ 124625 h 39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862" h="395363">
                  <a:moveTo>
                    <a:pt x="549259" y="124625"/>
                  </a:moveTo>
                  <a:cubicBezTo>
                    <a:pt x="623897" y="199262"/>
                    <a:pt x="661127" y="297335"/>
                    <a:pt x="660950" y="395363"/>
                  </a:cubicBezTo>
                  <a:lnTo>
                    <a:pt x="673862" y="395363"/>
                  </a:lnTo>
                  <a:cubicBezTo>
                    <a:pt x="674038" y="294019"/>
                    <a:pt x="635570" y="192630"/>
                    <a:pt x="558412" y="115472"/>
                  </a:cubicBezTo>
                  <a:cubicBezTo>
                    <a:pt x="404450" y="-38491"/>
                    <a:pt x="153962" y="-38491"/>
                    <a:pt x="0" y="115472"/>
                  </a:cubicBezTo>
                  <a:lnTo>
                    <a:pt x="9153" y="124625"/>
                  </a:lnTo>
                  <a:cubicBezTo>
                    <a:pt x="158030" y="-24297"/>
                    <a:pt x="400338" y="-24297"/>
                    <a:pt x="549259" y="124625"/>
                  </a:cubicBezTo>
                  <a:close/>
                </a:path>
              </a:pathLst>
            </a:custGeom>
            <a:solidFill>
              <a:srgbClr val="FDA900"/>
            </a:solidFill>
            <a:ln w="44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226" name="图形 1">
              <a:extLst>
                <a:ext uri="{FF2B5EF4-FFF2-40B4-BE49-F238E27FC236}">
                  <a16:creationId xmlns:a16="http://schemas.microsoft.com/office/drawing/2014/main" id="{747C4E55-42BF-4C07-A1FD-056B9E6397B1}"/>
                </a:ext>
              </a:extLst>
            </p:cNvPr>
            <p:cNvGrpSpPr/>
            <p:nvPr/>
          </p:nvGrpSpPr>
          <p:grpSpPr>
            <a:xfrm>
              <a:off x="4684383" y="3785120"/>
              <a:ext cx="548286" cy="639991"/>
              <a:chOff x="4684383" y="3785120"/>
              <a:chExt cx="548286" cy="639991"/>
            </a:xfrm>
          </p:grpSpPr>
          <p:sp>
            <p:nvSpPr>
              <p:cNvPr id="294" name="任意多边形: 形状 293">
                <a:extLst>
                  <a:ext uri="{FF2B5EF4-FFF2-40B4-BE49-F238E27FC236}">
                    <a16:creationId xmlns:a16="http://schemas.microsoft.com/office/drawing/2014/main" id="{432BFF5E-E9D0-4185-8E79-02E4149BCCD4}"/>
                  </a:ext>
                </a:extLst>
              </p:cNvPr>
              <p:cNvSpPr/>
              <p:nvPr/>
            </p:nvSpPr>
            <p:spPr>
              <a:xfrm>
                <a:off x="5002743" y="3785120"/>
                <a:ext cx="132" cy="20737"/>
              </a:xfrm>
              <a:custGeom>
                <a:avLst/>
                <a:gdLst>
                  <a:gd name="connsiteX0" fmla="*/ 0 w 132"/>
                  <a:gd name="connsiteY0" fmla="*/ 0 h 20737"/>
                  <a:gd name="connsiteX1" fmla="*/ 133 w 132"/>
                  <a:gd name="connsiteY1" fmla="*/ 20738 h 20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2" h="20737">
                    <a:moveTo>
                      <a:pt x="0" y="0"/>
                    </a:moveTo>
                    <a:lnTo>
                      <a:pt x="133" y="20738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95" name="任意多边形: 形状 294">
                <a:extLst>
                  <a:ext uri="{FF2B5EF4-FFF2-40B4-BE49-F238E27FC236}">
                    <a16:creationId xmlns:a16="http://schemas.microsoft.com/office/drawing/2014/main" id="{82C99101-7E06-4A07-862A-254C47E0507A}"/>
                  </a:ext>
                </a:extLst>
              </p:cNvPr>
              <p:cNvSpPr/>
              <p:nvPr/>
            </p:nvSpPr>
            <p:spPr>
              <a:xfrm>
                <a:off x="4971394" y="3786845"/>
                <a:ext cx="2122" cy="20604"/>
              </a:xfrm>
              <a:custGeom>
                <a:avLst/>
                <a:gdLst>
                  <a:gd name="connsiteX0" fmla="*/ 0 w 2122"/>
                  <a:gd name="connsiteY0" fmla="*/ 0 h 20604"/>
                  <a:gd name="connsiteX1" fmla="*/ 2122 w 2122"/>
                  <a:gd name="connsiteY1" fmla="*/ 20605 h 20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22" h="20604">
                    <a:moveTo>
                      <a:pt x="0" y="0"/>
                    </a:moveTo>
                    <a:lnTo>
                      <a:pt x="2122" y="20605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96" name="任意多边形: 形状 295">
                <a:extLst>
                  <a:ext uri="{FF2B5EF4-FFF2-40B4-BE49-F238E27FC236}">
                    <a16:creationId xmlns:a16="http://schemas.microsoft.com/office/drawing/2014/main" id="{927ECDEE-C2D5-4795-A6EB-98CE35C3FEFD}"/>
                  </a:ext>
                </a:extLst>
              </p:cNvPr>
              <p:cNvSpPr/>
              <p:nvPr/>
            </p:nvSpPr>
            <p:spPr>
              <a:xfrm>
                <a:off x="4940309" y="3791620"/>
                <a:ext cx="4156" cy="20295"/>
              </a:xfrm>
              <a:custGeom>
                <a:avLst/>
                <a:gdLst>
                  <a:gd name="connsiteX0" fmla="*/ 0 w 4156"/>
                  <a:gd name="connsiteY0" fmla="*/ 0 h 20295"/>
                  <a:gd name="connsiteX1" fmla="*/ 4156 w 4156"/>
                  <a:gd name="connsiteY1" fmla="*/ 20295 h 20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6" h="20295">
                    <a:moveTo>
                      <a:pt x="0" y="0"/>
                    </a:moveTo>
                    <a:lnTo>
                      <a:pt x="4156" y="20295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97" name="任意多边形: 形状 296">
                <a:extLst>
                  <a:ext uri="{FF2B5EF4-FFF2-40B4-BE49-F238E27FC236}">
                    <a16:creationId xmlns:a16="http://schemas.microsoft.com/office/drawing/2014/main" id="{4DA1E24E-4964-4A9C-A55D-7E31D12B8978}"/>
                  </a:ext>
                </a:extLst>
              </p:cNvPr>
              <p:cNvSpPr/>
              <p:nvPr/>
            </p:nvSpPr>
            <p:spPr>
              <a:xfrm>
                <a:off x="4909844" y="3799402"/>
                <a:ext cx="6146" cy="19809"/>
              </a:xfrm>
              <a:custGeom>
                <a:avLst/>
                <a:gdLst>
                  <a:gd name="connsiteX0" fmla="*/ 0 w 6146"/>
                  <a:gd name="connsiteY0" fmla="*/ 0 h 19809"/>
                  <a:gd name="connsiteX1" fmla="*/ 6146 w 6146"/>
                  <a:gd name="connsiteY1" fmla="*/ 19809 h 1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46" h="19809">
                    <a:moveTo>
                      <a:pt x="0" y="0"/>
                    </a:moveTo>
                    <a:lnTo>
                      <a:pt x="6146" y="19809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98" name="任意多边形: 形状 297">
                <a:extLst>
                  <a:ext uri="{FF2B5EF4-FFF2-40B4-BE49-F238E27FC236}">
                    <a16:creationId xmlns:a16="http://schemas.microsoft.com/office/drawing/2014/main" id="{EDA8121E-B04D-4E40-9CC6-6057C8F14AF7}"/>
                  </a:ext>
                </a:extLst>
              </p:cNvPr>
              <p:cNvSpPr/>
              <p:nvPr/>
            </p:nvSpPr>
            <p:spPr>
              <a:xfrm>
                <a:off x="4880307" y="3810147"/>
                <a:ext cx="8047" cy="19145"/>
              </a:xfrm>
              <a:custGeom>
                <a:avLst/>
                <a:gdLst>
                  <a:gd name="connsiteX0" fmla="*/ 0 w 8047"/>
                  <a:gd name="connsiteY0" fmla="*/ 0 h 19145"/>
                  <a:gd name="connsiteX1" fmla="*/ 8047 w 8047"/>
                  <a:gd name="connsiteY1" fmla="*/ 19146 h 19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47" h="19145">
                    <a:moveTo>
                      <a:pt x="0" y="0"/>
                    </a:moveTo>
                    <a:lnTo>
                      <a:pt x="8047" y="19146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99" name="任意多边形: 形状 298">
                <a:extLst>
                  <a:ext uri="{FF2B5EF4-FFF2-40B4-BE49-F238E27FC236}">
                    <a16:creationId xmlns:a16="http://schemas.microsoft.com/office/drawing/2014/main" id="{26DEC2E5-0519-412C-AEDA-CD0B398CC573}"/>
                  </a:ext>
                </a:extLst>
              </p:cNvPr>
              <p:cNvSpPr/>
              <p:nvPr/>
            </p:nvSpPr>
            <p:spPr>
              <a:xfrm>
                <a:off x="4851964" y="3823766"/>
                <a:ext cx="9904" cy="18217"/>
              </a:xfrm>
              <a:custGeom>
                <a:avLst/>
                <a:gdLst>
                  <a:gd name="connsiteX0" fmla="*/ 0 w 9904"/>
                  <a:gd name="connsiteY0" fmla="*/ 0 h 18217"/>
                  <a:gd name="connsiteX1" fmla="*/ 9905 w 9904"/>
                  <a:gd name="connsiteY1" fmla="*/ 18217 h 18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4" h="18217">
                    <a:moveTo>
                      <a:pt x="0" y="0"/>
                    </a:moveTo>
                    <a:lnTo>
                      <a:pt x="9905" y="18217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00" name="任意多边形: 形状 299">
                <a:extLst>
                  <a:ext uri="{FF2B5EF4-FFF2-40B4-BE49-F238E27FC236}">
                    <a16:creationId xmlns:a16="http://schemas.microsoft.com/office/drawing/2014/main" id="{09A5A592-4CD4-41E2-BDD8-B2E1373AA082}"/>
                  </a:ext>
                </a:extLst>
              </p:cNvPr>
              <p:cNvSpPr/>
              <p:nvPr/>
            </p:nvSpPr>
            <p:spPr>
              <a:xfrm>
                <a:off x="4825125" y="3840082"/>
                <a:ext cx="11628" cy="17156"/>
              </a:xfrm>
              <a:custGeom>
                <a:avLst/>
                <a:gdLst>
                  <a:gd name="connsiteX0" fmla="*/ 0 w 11628"/>
                  <a:gd name="connsiteY0" fmla="*/ 0 h 17156"/>
                  <a:gd name="connsiteX1" fmla="*/ 11629 w 11628"/>
                  <a:gd name="connsiteY1" fmla="*/ 17156 h 17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628" h="17156">
                    <a:moveTo>
                      <a:pt x="0" y="0"/>
                    </a:moveTo>
                    <a:lnTo>
                      <a:pt x="11629" y="17156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01" name="任意多边形: 形状 300">
                <a:extLst>
                  <a:ext uri="{FF2B5EF4-FFF2-40B4-BE49-F238E27FC236}">
                    <a16:creationId xmlns:a16="http://schemas.microsoft.com/office/drawing/2014/main" id="{1D365A2C-DA63-4EAD-8C0E-623327966CEB}"/>
                  </a:ext>
                </a:extLst>
              </p:cNvPr>
              <p:cNvSpPr/>
              <p:nvPr/>
            </p:nvSpPr>
            <p:spPr>
              <a:xfrm>
                <a:off x="4799966" y="3858962"/>
                <a:ext cx="13264" cy="15962"/>
              </a:xfrm>
              <a:custGeom>
                <a:avLst/>
                <a:gdLst>
                  <a:gd name="connsiteX0" fmla="*/ 0 w 13264"/>
                  <a:gd name="connsiteY0" fmla="*/ 0 h 15962"/>
                  <a:gd name="connsiteX1" fmla="*/ 13265 w 13264"/>
                  <a:gd name="connsiteY1" fmla="*/ 15962 h 15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264" h="15962">
                    <a:moveTo>
                      <a:pt x="0" y="0"/>
                    </a:moveTo>
                    <a:lnTo>
                      <a:pt x="13265" y="15962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02" name="任意多边形: 形状 301">
                <a:extLst>
                  <a:ext uri="{FF2B5EF4-FFF2-40B4-BE49-F238E27FC236}">
                    <a16:creationId xmlns:a16="http://schemas.microsoft.com/office/drawing/2014/main" id="{16933A7E-3FB9-4D6C-AF0E-5059CA264220}"/>
                  </a:ext>
                </a:extLst>
              </p:cNvPr>
              <p:cNvSpPr/>
              <p:nvPr/>
            </p:nvSpPr>
            <p:spPr>
              <a:xfrm>
                <a:off x="4776796" y="3880186"/>
                <a:ext cx="14768" cy="14591"/>
              </a:xfrm>
              <a:custGeom>
                <a:avLst/>
                <a:gdLst>
                  <a:gd name="connsiteX0" fmla="*/ 0 w 14768"/>
                  <a:gd name="connsiteY0" fmla="*/ 0 h 14591"/>
                  <a:gd name="connsiteX1" fmla="*/ 14768 w 14768"/>
                  <a:gd name="connsiteY1" fmla="*/ 14592 h 14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68" h="14591">
                    <a:moveTo>
                      <a:pt x="0" y="0"/>
                    </a:moveTo>
                    <a:lnTo>
                      <a:pt x="14768" y="14592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03" name="任意多边形: 形状 302">
                <a:extLst>
                  <a:ext uri="{FF2B5EF4-FFF2-40B4-BE49-F238E27FC236}">
                    <a16:creationId xmlns:a16="http://schemas.microsoft.com/office/drawing/2014/main" id="{FCF90890-1B95-4204-AE74-019708AE50E1}"/>
                  </a:ext>
                </a:extLst>
              </p:cNvPr>
              <p:cNvSpPr/>
              <p:nvPr/>
            </p:nvSpPr>
            <p:spPr>
              <a:xfrm>
                <a:off x="4755838" y="3903621"/>
                <a:ext cx="16094" cy="13043"/>
              </a:xfrm>
              <a:custGeom>
                <a:avLst/>
                <a:gdLst>
                  <a:gd name="connsiteX0" fmla="*/ 0 w 16094"/>
                  <a:gd name="connsiteY0" fmla="*/ 0 h 13043"/>
                  <a:gd name="connsiteX1" fmla="*/ 16095 w 16094"/>
                  <a:gd name="connsiteY1" fmla="*/ 13044 h 13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094" h="13043">
                    <a:moveTo>
                      <a:pt x="0" y="0"/>
                    </a:moveTo>
                    <a:lnTo>
                      <a:pt x="16095" y="13044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04" name="任意多边形: 形状 303">
                <a:extLst>
                  <a:ext uri="{FF2B5EF4-FFF2-40B4-BE49-F238E27FC236}">
                    <a16:creationId xmlns:a16="http://schemas.microsoft.com/office/drawing/2014/main" id="{E747CC70-E2EA-4C3C-B48B-0BA9CB55C4A9}"/>
                  </a:ext>
                </a:extLst>
              </p:cNvPr>
              <p:cNvSpPr/>
              <p:nvPr/>
            </p:nvSpPr>
            <p:spPr>
              <a:xfrm>
                <a:off x="4737267" y="3928957"/>
                <a:ext cx="17288" cy="11407"/>
              </a:xfrm>
              <a:custGeom>
                <a:avLst/>
                <a:gdLst>
                  <a:gd name="connsiteX0" fmla="*/ 0 w 17288"/>
                  <a:gd name="connsiteY0" fmla="*/ 0 h 11407"/>
                  <a:gd name="connsiteX1" fmla="*/ 17289 w 17288"/>
                  <a:gd name="connsiteY1" fmla="*/ 11408 h 11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288" h="11407">
                    <a:moveTo>
                      <a:pt x="0" y="0"/>
                    </a:moveTo>
                    <a:lnTo>
                      <a:pt x="17289" y="11408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05" name="任意多边形: 形状 304">
                <a:extLst>
                  <a:ext uri="{FF2B5EF4-FFF2-40B4-BE49-F238E27FC236}">
                    <a16:creationId xmlns:a16="http://schemas.microsoft.com/office/drawing/2014/main" id="{F7B6DAA5-7E2A-48B5-B462-860B858AE293}"/>
                  </a:ext>
                </a:extLst>
              </p:cNvPr>
              <p:cNvSpPr/>
              <p:nvPr/>
            </p:nvSpPr>
            <p:spPr>
              <a:xfrm>
                <a:off x="4721260" y="3956018"/>
                <a:ext cx="18349" cy="9683"/>
              </a:xfrm>
              <a:custGeom>
                <a:avLst/>
                <a:gdLst>
                  <a:gd name="connsiteX0" fmla="*/ 0 w 18349"/>
                  <a:gd name="connsiteY0" fmla="*/ 0 h 9683"/>
                  <a:gd name="connsiteX1" fmla="*/ 18350 w 18349"/>
                  <a:gd name="connsiteY1" fmla="*/ 9683 h 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349" h="9683">
                    <a:moveTo>
                      <a:pt x="0" y="0"/>
                    </a:moveTo>
                    <a:lnTo>
                      <a:pt x="18350" y="9683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06" name="任意多边形: 形状 305">
                <a:extLst>
                  <a:ext uri="{FF2B5EF4-FFF2-40B4-BE49-F238E27FC236}">
                    <a16:creationId xmlns:a16="http://schemas.microsoft.com/office/drawing/2014/main" id="{A52C462E-F97C-492A-9538-7395AB3A79BA}"/>
                  </a:ext>
                </a:extLst>
              </p:cNvPr>
              <p:cNvSpPr/>
              <p:nvPr/>
            </p:nvSpPr>
            <p:spPr>
              <a:xfrm>
                <a:off x="4707995" y="3984537"/>
                <a:ext cx="19234" cy="7826"/>
              </a:xfrm>
              <a:custGeom>
                <a:avLst/>
                <a:gdLst>
                  <a:gd name="connsiteX0" fmla="*/ 0 w 19234"/>
                  <a:gd name="connsiteY0" fmla="*/ 0 h 7826"/>
                  <a:gd name="connsiteX1" fmla="*/ 19234 w 19234"/>
                  <a:gd name="connsiteY1" fmla="*/ 7826 h 7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234" h="7826">
                    <a:moveTo>
                      <a:pt x="0" y="0"/>
                    </a:moveTo>
                    <a:lnTo>
                      <a:pt x="19234" y="7826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07" name="任意多边形: 形状 306">
                <a:extLst>
                  <a:ext uri="{FF2B5EF4-FFF2-40B4-BE49-F238E27FC236}">
                    <a16:creationId xmlns:a16="http://schemas.microsoft.com/office/drawing/2014/main" id="{44932DC1-0D23-4BC5-8336-654F8A98060F}"/>
                  </a:ext>
                </a:extLst>
              </p:cNvPr>
              <p:cNvSpPr/>
              <p:nvPr/>
            </p:nvSpPr>
            <p:spPr>
              <a:xfrm>
                <a:off x="4697604" y="4014162"/>
                <a:ext cx="19897" cy="5925"/>
              </a:xfrm>
              <a:custGeom>
                <a:avLst/>
                <a:gdLst>
                  <a:gd name="connsiteX0" fmla="*/ 0 w 19897"/>
                  <a:gd name="connsiteY0" fmla="*/ 0 h 5925"/>
                  <a:gd name="connsiteX1" fmla="*/ 19897 w 19897"/>
                  <a:gd name="connsiteY1" fmla="*/ 5925 h 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97" h="5925">
                    <a:moveTo>
                      <a:pt x="0" y="0"/>
                    </a:moveTo>
                    <a:lnTo>
                      <a:pt x="19897" y="5925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08" name="任意多边形: 形状 307">
                <a:extLst>
                  <a:ext uri="{FF2B5EF4-FFF2-40B4-BE49-F238E27FC236}">
                    <a16:creationId xmlns:a16="http://schemas.microsoft.com/office/drawing/2014/main" id="{4102C219-AEB4-4E32-BB4B-67B1C3C8C43E}"/>
                  </a:ext>
                </a:extLst>
              </p:cNvPr>
              <p:cNvSpPr/>
              <p:nvPr/>
            </p:nvSpPr>
            <p:spPr>
              <a:xfrm>
                <a:off x="4690132" y="4044716"/>
                <a:ext cx="20383" cy="3935"/>
              </a:xfrm>
              <a:custGeom>
                <a:avLst/>
                <a:gdLst>
                  <a:gd name="connsiteX0" fmla="*/ 0 w 20383"/>
                  <a:gd name="connsiteY0" fmla="*/ 0 h 3935"/>
                  <a:gd name="connsiteX1" fmla="*/ 20384 w 20383"/>
                  <a:gd name="connsiteY1" fmla="*/ 3935 h 3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383" h="3935">
                    <a:moveTo>
                      <a:pt x="0" y="0"/>
                    </a:moveTo>
                    <a:lnTo>
                      <a:pt x="20384" y="3935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09" name="任意多边形: 形状 308">
                <a:extLst>
                  <a:ext uri="{FF2B5EF4-FFF2-40B4-BE49-F238E27FC236}">
                    <a16:creationId xmlns:a16="http://schemas.microsoft.com/office/drawing/2014/main" id="{96C0BBC4-730A-47E7-9249-7F9542113D25}"/>
                  </a:ext>
                </a:extLst>
              </p:cNvPr>
              <p:cNvSpPr/>
              <p:nvPr/>
            </p:nvSpPr>
            <p:spPr>
              <a:xfrm>
                <a:off x="4685754" y="4075845"/>
                <a:ext cx="20649" cy="1901"/>
              </a:xfrm>
              <a:custGeom>
                <a:avLst/>
                <a:gdLst>
                  <a:gd name="connsiteX0" fmla="*/ 0 w 20649"/>
                  <a:gd name="connsiteY0" fmla="*/ 0 h 1901"/>
                  <a:gd name="connsiteX1" fmla="*/ 20649 w 20649"/>
                  <a:gd name="connsiteY1" fmla="*/ 1901 h 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49" h="1901">
                    <a:moveTo>
                      <a:pt x="0" y="0"/>
                    </a:moveTo>
                    <a:lnTo>
                      <a:pt x="20649" y="1901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10" name="任意多边形: 形状 309">
                <a:extLst>
                  <a:ext uri="{FF2B5EF4-FFF2-40B4-BE49-F238E27FC236}">
                    <a16:creationId xmlns:a16="http://schemas.microsoft.com/office/drawing/2014/main" id="{97CD7089-D0D2-4D44-9558-6FB216E40762}"/>
                  </a:ext>
                </a:extLst>
              </p:cNvPr>
              <p:cNvSpPr/>
              <p:nvPr/>
            </p:nvSpPr>
            <p:spPr>
              <a:xfrm>
                <a:off x="4684383" y="4107106"/>
                <a:ext cx="20737" cy="132"/>
              </a:xfrm>
              <a:custGeom>
                <a:avLst/>
                <a:gdLst>
                  <a:gd name="connsiteX0" fmla="*/ 0 w 20737"/>
                  <a:gd name="connsiteY0" fmla="*/ 133 h 132"/>
                  <a:gd name="connsiteX1" fmla="*/ 20738 w 20737"/>
                  <a:gd name="connsiteY1" fmla="*/ 0 h 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737" h="132">
                    <a:moveTo>
                      <a:pt x="0" y="133"/>
                    </a:moveTo>
                    <a:lnTo>
                      <a:pt x="20738" y="0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11" name="任意多边形: 形状 310">
                <a:extLst>
                  <a:ext uri="{FF2B5EF4-FFF2-40B4-BE49-F238E27FC236}">
                    <a16:creationId xmlns:a16="http://schemas.microsoft.com/office/drawing/2014/main" id="{E7CB325F-43D2-4CE3-8FE4-D11D9296E21C}"/>
                  </a:ext>
                </a:extLst>
              </p:cNvPr>
              <p:cNvSpPr/>
              <p:nvPr/>
            </p:nvSpPr>
            <p:spPr>
              <a:xfrm>
                <a:off x="4686152" y="4136466"/>
                <a:ext cx="20649" cy="2166"/>
              </a:xfrm>
              <a:custGeom>
                <a:avLst/>
                <a:gdLst>
                  <a:gd name="connsiteX0" fmla="*/ 0 w 20649"/>
                  <a:gd name="connsiteY0" fmla="*/ 2167 h 2166"/>
                  <a:gd name="connsiteX1" fmla="*/ 20649 w 20649"/>
                  <a:gd name="connsiteY1" fmla="*/ 0 h 2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49" h="2166">
                    <a:moveTo>
                      <a:pt x="0" y="2167"/>
                    </a:moveTo>
                    <a:lnTo>
                      <a:pt x="20649" y="0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12" name="任意多边形: 形状 311">
                <a:extLst>
                  <a:ext uri="{FF2B5EF4-FFF2-40B4-BE49-F238E27FC236}">
                    <a16:creationId xmlns:a16="http://schemas.microsoft.com/office/drawing/2014/main" id="{4E7044FF-5877-4786-A1CC-7331A34FA766}"/>
                  </a:ext>
                </a:extLst>
              </p:cNvPr>
              <p:cNvSpPr/>
              <p:nvPr/>
            </p:nvSpPr>
            <p:spPr>
              <a:xfrm>
                <a:off x="4690972" y="4165472"/>
                <a:ext cx="20295" cy="4200"/>
              </a:xfrm>
              <a:custGeom>
                <a:avLst/>
                <a:gdLst>
                  <a:gd name="connsiteX0" fmla="*/ 0 w 20295"/>
                  <a:gd name="connsiteY0" fmla="*/ 4201 h 4200"/>
                  <a:gd name="connsiteX1" fmla="*/ 20296 w 20295"/>
                  <a:gd name="connsiteY1" fmla="*/ 0 h 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295" h="4200">
                    <a:moveTo>
                      <a:pt x="0" y="4201"/>
                    </a:moveTo>
                    <a:lnTo>
                      <a:pt x="20296" y="0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13" name="任意多边形: 形状 312">
                <a:extLst>
                  <a:ext uri="{FF2B5EF4-FFF2-40B4-BE49-F238E27FC236}">
                    <a16:creationId xmlns:a16="http://schemas.microsoft.com/office/drawing/2014/main" id="{EF7A41F6-77BF-40EC-B217-D5A3E92A3197}"/>
                  </a:ext>
                </a:extLst>
              </p:cNvPr>
              <p:cNvSpPr/>
              <p:nvPr/>
            </p:nvSpPr>
            <p:spPr>
              <a:xfrm>
                <a:off x="4698798" y="4193947"/>
                <a:ext cx="19809" cy="6146"/>
              </a:xfrm>
              <a:custGeom>
                <a:avLst/>
                <a:gdLst>
                  <a:gd name="connsiteX0" fmla="*/ 0 w 19809"/>
                  <a:gd name="connsiteY0" fmla="*/ 6146 h 6146"/>
                  <a:gd name="connsiteX1" fmla="*/ 19809 w 19809"/>
                  <a:gd name="connsiteY1" fmla="*/ 0 h 6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09" h="6146">
                    <a:moveTo>
                      <a:pt x="0" y="6146"/>
                    </a:moveTo>
                    <a:lnTo>
                      <a:pt x="19809" y="0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14" name="任意多边形: 形状 313">
                <a:extLst>
                  <a:ext uri="{FF2B5EF4-FFF2-40B4-BE49-F238E27FC236}">
                    <a16:creationId xmlns:a16="http://schemas.microsoft.com/office/drawing/2014/main" id="{EF1C2AAD-8187-4BE3-8E08-2AEF86071A20}"/>
                  </a:ext>
                </a:extLst>
              </p:cNvPr>
              <p:cNvSpPr/>
              <p:nvPr/>
            </p:nvSpPr>
            <p:spPr>
              <a:xfrm>
                <a:off x="4709587" y="4221538"/>
                <a:ext cx="19145" cy="8091"/>
              </a:xfrm>
              <a:custGeom>
                <a:avLst/>
                <a:gdLst>
                  <a:gd name="connsiteX0" fmla="*/ 0 w 19145"/>
                  <a:gd name="connsiteY0" fmla="*/ 8092 h 8091"/>
                  <a:gd name="connsiteX1" fmla="*/ 19146 w 19145"/>
                  <a:gd name="connsiteY1" fmla="*/ 0 h 8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145" h="8091">
                    <a:moveTo>
                      <a:pt x="0" y="8092"/>
                    </a:moveTo>
                    <a:lnTo>
                      <a:pt x="19146" y="0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15" name="任意多边形: 形状 314">
                <a:extLst>
                  <a:ext uri="{FF2B5EF4-FFF2-40B4-BE49-F238E27FC236}">
                    <a16:creationId xmlns:a16="http://schemas.microsoft.com/office/drawing/2014/main" id="{D5559D48-5C42-49DD-A509-689605EDE991}"/>
                  </a:ext>
                </a:extLst>
              </p:cNvPr>
              <p:cNvSpPr/>
              <p:nvPr/>
            </p:nvSpPr>
            <p:spPr>
              <a:xfrm>
                <a:off x="4723250" y="4248024"/>
                <a:ext cx="18217" cy="9904"/>
              </a:xfrm>
              <a:custGeom>
                <a:avLst/>
                <a:gdLst>
                  <a:gd name="connsiteX0" fmla="*/ 0 w 18217"/>
                  <a:gd name="connsiteY0" fmla="*/ 9904 h 9904"/>
                  <a:gd name="connsiteX1" fmla="*/ 18217 w 18217"/>
                  <a:gd name="connsiteY1" fmla="*/ 0 h 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217" h="9904">
                    <a:moveTo>
                      <a:pt x="0" y="9904"/>
                    </a:moveTo>
                    <a:lnTo>
                      <a:pt x="18217" y="0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16" name="任意多边形: 形状 315">
                <a:extLst>
                  <a:ext uri="{FF2B5EF4-FFF2-40B4-BE49-F238E27FC236}">
                    <a16:creationId xmlns:a16="http://schemas.microsoft.com/office/drawing/2014/main" id="{15B0A138-1F64-43A2-9DFF-4163D0148085}"/>
                  </a:ext>
                </a:extLst>
              </p:cNvPr>
              <p:cNvSpPr/>
              <p:nvPr/>
            </p:nvSpPr>
            <p:spPr>
              <a:xfrm>
                <a:off x="4739610" y="4273139"/>
                <a:ext cx="17156" cy="11628"/>
              </a:xfrm>
              <a:custGeom>
                <a:avLst/>
                <a:gdLst>
                  <a:gd name="connsiteX0" fmla="*/ 0 w 17156"/>
                  <a:gd name="connsiteY0" fmla="*/ 11629 h 11628"/>
                  <a:gd name="connsiteX1" fmla="*/ 17156 w 17156"/>
                  <a:gd name="connsiteY1" fmla="*/ 0 h 11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56" h="11628">
                    <a:moveTo>
                      <a:pt x="0" y="11629"/>
                    </a:moveTo>
                    <a:lnTo>
                      <a:pt x="17156" y="0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17" name="任意多边形: 形状 316">
                <a:extLst>
                  <a:ext uri="{FF2B5EF4-FFF2-40B4-BE49-F238E27FC236}">
                    <a16:creationId xmlns:a16="http://schemas.microsoft.com/office/drawing/2014/main" id="{25EA8115-E53B-4F25-9DC6-244D8A0A1469}"/>
                  </a:ext>
                </a:extLst>
              </p:cNvPr>
              <p:cNvSpPr/>
              <p:nvPr/>
            </p:nvSpPr>
            <p:spPr>
              <a:xfrm>
                <a:off x="4758491" y="4296618"/>
                <a:ext cx="15962" cy="13264"/>
              </a:xfrm>
              <a:custGeom>
                <a:avLst/>
                <a:gdLst>
                  <a:gd name="connsiteX0" fmla="*/ 0 w 15962"/>
                  <a:gd name="connsiteY0" fmla="*/ 13265 h 13264"/>
                  <a:gd name="connsiteX1" fmla="*/ 15962 w 15962"/>
                  <a:gd name="connsiteY1" fmla="*/ 0 h 13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62" h="13264">
                    <a:moveTo>
                      <a:pt x="0" y="13265"/>
                    </a:moveTo>
                    <a:lnTo>
                      <a:pt x="15962" y="0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18" name="任意多边形: 形状 317">
                <a:extLst>
                  <a:ext uri="{FF2B5EF4-FFF2-40B4-BE49-F238E27FC236}">
                    <a16:creationId xmlns:a16="http://schemas.microsoft.com/office/drawing/2014/main" id="{CC5CD716-D00F-486A-AE56-CD7838586589}"/>
                  </a:ext>
                </a:extLst>
              </p:cNvPr>
              <p:cNvSpPr/>
              <p:nvPr/>
            </p:nvSpPr>
            <p:spPr>
              <a:xfrm>
                <a:off x="4779759" y="4318240"/>
                <a:ext cx="14591" cy="14768"/>
              </a:xfrm>
              <a:custGeom>
                <a:avLst/>
                <a:gdLst>
                  <a:gd name="connsiteX0" fmla="*/ 0 w 14591"/>
                  <a:gd name="connsiteY0" fmla="*/ 14768 h 14768"/>
                  <a:gd name="connsiteX1" fmla="*/ 14591 w 14591"/>
                  <a:gd name="connsiteY1" fmla="*/ 0 h 14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591" h="14768">
                    <a:moveTo>
                      <a:pt x="0" y="14768"/>
                    </a:moveTo>
                    <a:lnTo>
                      <a:pt x="14591" y="0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19" name="任意多边形: 形状 318">
                <a:extLst>
                  <a:ext uri="{FF2B5EF4-FFF2-40B4-BE49-F238E27FC236}">
                    <a16:creationId xmlns:a16="http://schemas.microsoft.com/office/drawing/2014/main" id="{5064719A-D004-45E4-8185-C73ADC381AE3}"/>
                  </a:ext>
                </a:extLst>
              </p:cNvPr>
              <p:cNvSpPr/>
              <p:nvPr/>
            </p:nvSpPr>
            <p:spPr>
              <a:xfrm>
                <a:off x="4803238" y="4337828"/>
                <a:ext cx="13043" cy="16139"/>
              </a:xfrm>
              <a:custGeom>
                <a:avLst/>
                <a:gdLst>
                  <a:gd name="connsiteX0" fmla="*/ 0 w 13043"/>
                  <a:gd name="connsiteY0" fmla="*/ 16139 h 16139"/>
                  <a:gd name="connsiteX1" fmla="*/ 13044 w 13043"/>
                  <a:gd name="connsiteY1" fmla="*/ 0 h 16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43" h="16139">
                    <a:moveTo>
                      <a:pt x="0" y="16139"/>
                    </a:moveTo>
                    <a:lnTo>
                      <a:pt x="13044" y="0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20" name="任意多边形: 形状 319">
                <a:extLst>
                  <a:ext uri="{FF2B5EF4-FFF2-40B4-BE49-F238E27FC236}">
                    <a16:creationId xmlns:a16="http://schemas.microsoft.com/office/drawing/2014/main" id="{6E6D1A35-73CF-4C28-B00D-597C320B2B36}"/>
                  </a:ext>
                </a:extLst>
              </p:cNvPr>
              <p:cNvSpPr/>
              <p:nvPr/>
            </p:nvSpPr>
            <p:spPr>
              <a:xfrm>
                <a:off x="4828618" y="4355161"/>
                <a:ext cx="11363" cy="17332"/>
              </a:xfrm>
              <a:custGeom>
                <a:avLst/>
                <a:gdLst>
                  <a:gd name="connsiteX0" fmla="*/ 0 w 11363"/>
                  <a:gd name="connsiteY0" fmla="*/ 17333 h 17332"/>
                  <a:gd name="connsiteX1" fmla="*/ 11364 w 11363"/>
                  <a:gd name="connsiteY1" fmla="*/ 0 h 17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363" h="17332">
                    <a:moveTo>
                      <a:pt x="0" y="17333"/>
                    </a:moveTo>
                    <a:lnTo>
                      <a:pt x="11364" y="0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21" name="任意多边形: 形状 320">
                <a:extLst>
                  <a:ext uri="{FF2B5EF4-FFF2-40B4-BE49-F238E27FC236}">
                    <a16:creationId xmlns:a16="http://schemas.microsoft.com/office/drawing/2014/main" id="{21C69B8D-0648-495C-82D9-E84797814566}"/>
                  </a:ext>
                </a:extLst>
              </p:cNvPr>
              <p:cNvSpPr/>
              <p:nvPr/>
            </p:nvSpPr>
            <p:spPr>
              <a:xfrm>
                <a:off x="4855679" y="4370106"/>
                <a:ext cx="9639" cy="18349"/>
              </a:xfrm>
              <a:custGeom>
                <a:avLst/>
                <a:gdLst>
                  <a:gd name="connsiteX0" fmla="*/ 0 w 9639"/>
                  <a:gd name="connsiteY0" fmla="*/ 18350 h 18349"/>
                  <a:gd name="connsiteX1" fmla="*/ 9639 w 9639"/>
                  <a:gd name="connsiteY1" fmla="*/ 0 h 18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39" h="18349">
                    <a:moveTo>
                      <a:pt x="0" y="18350"/>
                    </a:moveTo>
                    <a:lnTo>
                      <a:pt x="9639" y="0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22" name="任意多边形: 形状 321">
                <a:extLst>
                  <a:ext uri="{FF2B5EF4-FFF2-40B4-BE49-F238E27FC236}">
                    <a16:creationId xmlns:a16="http://schemas.microsoft.com/office/drawing/2014/main" id="{AFF99A69-91EB-4925-8808-4B67B022EE8C}"/>
                  </a:ext>
                </a:extLst>
              </p:cNvPr>
              <p:cNvSpPr/>
              <p:nvPr/>
            </p:nvSpPr>
            <p:spPr>
              <a:xfrm>
                <a:off x="4884198" y="4382443"/>
                <a:ext cx="7782" cy="19234"/>
              </a:xfrm>
              <a:custGeom>
                <a:avLst/>
                <a:gdLst>
                  <a:gd name="connsiteX0" fmla="*/ 0 w 7782"/>
                  <a:gd name="connsiteY0" fmla="*/ 19234 h 19234"/>
                  <a:gd name="connsiteX1" fmla="*/ 7782 w 7782"/>
                  <a:gd name="connsiteY1" fmla="*/ 0 h 19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82" h="19234">
                    <a:moveTo>
                      <a:pt x="0" y="19234"/>
                    </a:moveTo>
                    <a:lnTo>
                      <a:pt x="7782" y="0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23" name="任意多边形: 形状 322">
                <a:extLst>
                  <a:ext uri="{FF2B5EF4-FFF2-40B4-BE49-F238E27FC236}">
                    <a16:creationId xmlns:a16="http://schemas.microsoft.com/office/drawing/2014/main" id="{6AD1282C-6D30-438B-8B6E-EA9277F18FD9}"/>
                  </a:ext>
                </a:extLst>
              </p:cNvPr>
              <p:cNvSpPr/>
              <p:nvPr/>
            </p:nvSpPr>
            <p:spPr>
              <a:xfrm>
                <a:off x="4913868" y="4392126"/>
                <a:ext cx="5880" cy="19897"/>
              </a:xfrm>
              <a:custGeom>
                <a:avLst/>
                <a:gdLst>
                  <a:gd name="connsiteX0" fmla="*/ 0 w 5880"/>
                  <a:gd name="connsiteY0" fmla="*/ 19898 h 19897"/>
                  <a:gd name="connsiteX1" fmla="*/ 5881 w 5880"/>
                  <a:gd name="connsiteY1" fmla="*/ 0 h 19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80" h="19897">
                    <a:moveTo>
                      <a:pt x="0" y="19898"/>
                    </a:moveTo>
                    <a:lnTo>
                      <a:pt x="5881" y="0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24" name="任意多边形: 形状 323">
                <a:extLst>
                  <a:ext uri="{FF2B5EF4-FFF2-40B4-BE49-F238E27FC236}">
                    <a16:creationId xmlns:a16="http://schemas.microsoft.com/office/drawing/2014/main" id="{806764E2-7780-4F41-AAC6-925485052160}"/>
                  </a:ext>
                </a:extLst>
              </p:cNvPr>
              <p:cNvSpPr/>
              <p:nvPr/>
            </p:nvSpPr>
            <p:spPr>
              <a:xfrm>
                <a:off x="4944421" y="4399068"/>
                <a:ext cx="3891" cy="20383"/>
              </a:xfrm>
              <a:custGeom>
                <a:avLst/>
                <a:gdLst>
                  <a:gd name="connsiteX0" fmla="*/ 0 w 3891"/>
                  <a:gd name="connsiteY0" fmla="*/ 20384 h 20383"/>
                  <a:gd name="connsiteX1" fmla="*/ 3891 w 3891"/>
                  <a:gd name="connsiteY1" fmla="*/ 0 h 2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1" h="20383">
                    <a:moveTo>
                      <a:pt x="0" y="20384"/>
                    </a:moveTo>
                    <a:lnTo>
                      <a:pt x="3891" y="0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25" name="任意多边形: 形状 324">
                <a:extLst>
                  <a:ext uri="{FF2B5EF4-FFF2-40B4-BE49-F238E27FC236}">
                    <a16:creationId xmlns:a16="http://schemas.microsoft.com/office/drawing/2014/main" id="{61384633-0444-4D88-84B5-AF00E384D512}"/>
                  </a:ext>
                </a:extLst>
              </p:cNvPr>
              <p:cNvSpPr/>
              <p:nvPr/>
            </p:nvSpPr>
            <p:spPr>
              <a:xfrm>
                <a:off x="4975550" y="4403136"/>
                <a:ext cx="1901" cy="20693"/>
              </a:xfrm>
              <a:custGeom>
                <a:avLst/>
                <a:gdLst>
                  <a:gd name="connsiteX0" fmla="*/ 0 w 1901"/>
                  <a:gd name="connsiteY0" fmla="*/ 20693 h 20693"/>
                  <a:gd name="connsiteX1" fmla="*/ 1901 w 1901"/>
                  <a:gd name="connsiteY1" fmla="*/ 0 h 20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1" h="20693">
                    <a:moveTo>
                      <a:pt x="0" y="20693"/>
                    </a:moveTo>
                    <a:lnTo>
                      <a:pt x="1901" y="0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26" name="任意多边形: 形状 325">
                <a:extLst>
                  <a:ext uri="{FF2B5EF4-FFF2-40B4-BE49-F238E27FC236}">
                    <a16:creationId xmlns:a16="http://schemas.microsoft.com/office/drawing/2014/main" id="{2CF42ABE-8283-4525-865C-9107FC83CA5D}"/>
                  </a:ext>
                </a:extLst>
              </p:cNvPr>
              <p:cNvSpPr/>
              <p:nvPr/>
            </p:nvSpPr>
            <p:spPr>
              <a:xfrm>
                <a:off x="5006811" y="4404374"/>
                <a:ext cx="176" cy="20737"/>
              </a:xfrm>
              <a:custGeom>
                <a:avLst/>
                <a:gdLst>
                  <a:gd name="connsiteX0" fmla="*/ 177 w 176"/>
                  <a:gd name="connsiteY0" fmla="*/ 20738 h 20737"/>
                  <a:gd name="connsiteX1" fmla="*/ 0 w 176"/>
                  <a:gd name="connsiteY1" fmla="*/ 0 h 20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6" h="20737">
                    <a:moveTo>
                      <a:pt x="177" y="20738"/>
                    </a:moveTo>
                    <a:lnTo>
                      <a:pt x="0" y="0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27" name="任意多边形: 形状 326">
                <a:extLst>
                  <a:ext uri="{FF2B5EF4-FFF2-40B4-BE49-F238E27FC236}">
                    <a16:creationId xmlns:a16="http://schemas.microsoft.com/office/drawing/2014/main" id="{4A46B6FD-98CE-4AD9-B827-7E207FA6E9D7}"/>
                  </a:ext>
                </a:extLst>
              </p:cNvPr>
              <p:cNvSpPr/>
              <p:nvPr/>
            </p:nvSpPr>
            <p:spPr>
              <a:xfrm>
                <a:off x="5036171" y="4402694"/>
                <a:ext cx="2166" cy="20604"/>
              </a:xfrm>
              <a:custGeom>
                <a:avLst/>
                <a:gdLst>
                  <a:gd name="connsiteX0" fmla="*/ 2167 w 2166"/>
                  <a:gd name="connsiteY0" fmla="*/ 20605 h 20604"/>
                  <a:gd name="connsiteX1" fmla="*/ 0 w 2166"/>
                  <a:gd name="connsiteY1" fmla="*/ 0 h 20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66" h="20604">
                    <a:moveTo>
                      <a:pt x="2167" y="20605"/>
                    </a:moveTo>
                    <a:lnTo>
                      <a:pt x="0" y="0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28" name="任意多边形: 形状 327">
                <a:extLst>
                  <a:ext uri="{FF2B5EF4-FFF2-40B4-BE49-F238E27FC236}">
                    <a16:creationId xmlns:a16="http://schemas.microsoft.com/office/drawing/2014/main" id="{D38042D5-80DF-463E-86F0-CF118CD4F9B0}"/>
                  </a:ext>
                </a:extLst>
              </p:cNvPr>
              <p:cNvSpPr/>
              <p:nvPr/>
            </p:nvSpPr>
            <p:spPr>
              <a:xfrm>
                <a:off x="5065177" y="4398140"/>
                <a:ext cx="4244" cy="20295"/>
              </a:xfrm>
              <a:custGeom>
                <a:avLst/>
                <a:gdLst>
                  <a:gd name="connsiteX0" fmla="*/ 4245 w 4244"/>
                  <a:gd name="connsiteY0" fmla="*/ 20296 h 20295"/>
                  <a:gd name="connsiteX1" fmla="*/ 0 w 4244"/>
                  <a:gd name="connsiteY1" fmla="*/ 0 h 20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44" h="20295">
                    <a:moveTo>
                      <a:pt x="4245" y="20296"/>
                    </a:moveTo>
                    <a:lnTo>
                      <a:pt x="0" y="0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29" name="任意多边形: 形状 328">
                <a:extLst>
                  <a:ext uri="{FF2B5EF4-FFF2-40B4-BE49-F238E27FC236}">
                    <a16:creationId xmlns:a16="http://schemas.microsoft.com/office/drawing/2014/main" id="{20174CCC-0547-4404-9A5C-CBA8E984FA4A}"/>
                  </a:ext>
                </a:extLst>
              </p:cNvPr>
              <p:cNvSpPr/>
              <p:nvPr/>
            </p:nvSpPr>
            <p:spPr>
              <a:xfrm>
                <a:off x="5093653" y="4390756"/>
                <a:ext cx="6190" cy="19809"/>
              </a:xfrm>
              <a:custGeom>
                <a:avLst/>
                <a:gdLst>
                  <a:gd name="connsiteX0" fmla="*/ 6190 w 6190"/>
                  <a:gd name="connsiteY0" fmla="*/ 19809 h 19809"/>
                  <a:gd name="connsiteX1" fmla="*/ 0 w 6190"/>
                  <a:gd name="connsiteY1" fmla="*/ 0 h 1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90" h="19809">
                    <a:moveTo>
                      <a:pt x="6190" y="19809"/>
                    </a:moveTo>
                    <a:lnTo>
                      <a:pt x="0" y="0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30" name="任意多边形: 形状 329">
                <a:extLst>
                  <a:ext uri="{FF2B5EF4-FFF2-40B4-BE49-F238E27FC236}">
                    <a16:creationId xmlns:a16="http://schemas.microsoft.com/office/drawing/2014/main" id="{9655C9C1-48AA-40EF-B398-AE4B3D628738}"/>
                  </a:ext>
                </a:extLst>
              </p:cNvPr>
              <p:cNvSpPr/>
              <p:nvPr/>
            </p:nvSpPr>
            <p:spPr>
              <a:xfrm>
                <a:off x="5121244" y="4380630"/>
                <a:ext cx="8091" cy="19101"/>
              </a:xfrm>
              <a:custGeom>
                <a:avLst/>
                <a:gdLst>
                  <a:gd name="connsiteX0" fmla="*/ 8092 w 8091"/>
                  <a:gd name="connsiteY0" fmla="*/ 19101 h 19101"/>
                  <a:gd name="connsiteX1" fmla="*/ 0 w 8091"/>
                  <a:gd name="connsiteY1" fmla="*/ 0 h 19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91" h="19101">
                    <a:moveTo>
                      <a:pt x="8092" y="19101"/>
                    </a:moveTo>
                    <a:lnTo>
                      <a:pt x="0" y="0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31" name="任意多边形: 形状 330">
                <a:extLst>
                  <a:ext uri="{FF2B5EF4-FFF2-40B4-BE49-F238E27FC236}">
                    <a16:creationId xmlns:a16="http://schemas.microsoft.com/office/drawing/2014/main" id="{C312447A-AB8F-4520-88DA-670784435DA2}"/>
                  </a:ext>
                </a:extLst>
              </p:cNvPr>
              <p:cNvSpPr/>
              <p:nvPr/>
            </p:nvSpPr>
            <p:spPr>
              <a:xfrm>
                <a:off x="5147730" y="4367851"/>
                <a:ext cx="9904" cy="18217"/>
              </a:xfrm>
              <a:custGeom>
                <a:avLst/>
                <a:gdLst>
                  <a:gd name="connsiteX0" fmla="*/ 9905 w 9904"/>
                  <a:gd name="connsiteY0" fmla="*/ 18217 h 18217"/>
                  <a:gd name="connsiteX1" fmla="*/ 0 w 9904"/>
                  <a:gd name="connsiteY1" fmla="*/ 0 h 18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4" h="18217">
                    <a:moveTo>
                      <a:pt x="9905" y="18217"/>
                    </a:moveTo>
                    <a:lnTo>
                      <a:pt x="0" y="0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32" name="任意多边形: 形状 331">
                <a:extLst>
                  <a:ext uri="{FF2B5EF4-FFF2-40B4-BE49-F238E27FC236}">
                    <a16:creationId xmlns:a16="http://schemas.microsoft.com/office/drawing/2014/main" id="{184621A0-55F6-4498-B1B0-0F8E34011738}"/>
                  </a:ext>
                </a:extLst>
              </p:cNvPr>
              <p:cNvSpPr/>
              <p:nvPr/>
            </p:nvSpPr>
            <p:spPr>
              <a:xfrm>
                <a:off x="5172800" y="4352508"/>
                <a:ext cx="11673" cy="17156"/>
              </a:xfrm>
              <a:custGeom>
                <a:avLst/>
                <a:gdLst>
                  <a:gd name="connsiteX0" fmla="*/ 11673 w 11673"/>
                  <a:gd name="connsiteY0" fmla="*/ 17156 h 17156"/>
                  <a:gd name="connsiteX1" fmla="*/ 0 w 11673"/>
                  <a:gd name="connsiteY1" fmla="*/ 0 h 17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673" h="17156">
                    <a:moveTo>
                      <a:pt x="11673" y="17156"/>
                    </a:moveTo>
                    <a:lnTo>
                      <a:pt x="0" y="0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33" name="任意多边形: 形状 332">
                <a:extLst>
                  <a:ext uri="{FF2B5EF4-FFF2-40B4-BE49-F238E27FC236}">
                    <a16:creationId xmlns:a16="http://schemas.microsoft.com/office/drawing/2014/main" id="{F6D72821-577A-462B-A496-2B1A589C3C75}"/>
                  </a:ext>
                </a:extLst>
              </p:cNvPr>
              <p:cNvSpPr/>
              <p:nvPr/>
            </p:nvSpPr>
            <p:spPr>
              <a:xfrm>
                <a:off x="5196235" y="4334777"/>
                <a:ext cx="13309" cy="15962"/>
              </a:xfrm>
              <a:custGeom>
                <a:avLst/>
                <a:gdLst>
                  <a:gd name="connsiteX0" fmla="*/ 13309 w 13309"/>
                  <a:gd name="connsiteY0" fmla="*/ 15962 h 15962"/>
                  <a:gd name="connsiteX1" fmla="*/ 0 w 13309"/>
                  <a:gd name="connsiteY1" fmla="*/ 0 h 15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09" h="15962">
                    <a:moveTo>
                      <a:pt x="13309" y="15962"/>
                    </a:moveTo>
                    <a:lnTo>
                      <a:pt x="0" y="0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34" name="任意多边形: 形状 333">
                <a:extLst>
                  <a:ext uri="{FF2B5EF4-FFF2-40B4-BE49-F238E27FC236}">
                    <a16:creationId xmlns:a16="http://schemas.microsoft.com/office/drawing/2014/main" id="{C97CF774-E8D7-477E-8A1C-267D91F22F2C}"/>
                  </a:ext>
                </a:extLst>
              </p:cNvPr>
              <p:cNvSpPr/>
              <p:nvPr/>
            </p:nvSpPr>
            <p:spPr>
              <a:xfrm>
                <a:off x="5217857" y="4314880"/>
                <a:ext cx="14812" cy="14547"/>
              </a:xfrm>
              <a:custGeom>
                <a:avLst/>
                <a:gdLst>
                  <a:gd name="connsiteX0" fmla="*/ 14813 w 14812"/>
                  <a:gd name="connsiteY0" fmla="*/ 14547 h 14547"/>
                  <a:gd name="connsiteX1" fmla="*/ 0 w 14812"/>
                  <a:gd name="connsiteY1" fmla="*/ 0 h 1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12" h="14547">
                    <a:moveTo>
                      <a:pt x="14813" y="14547"/>
                    </a:moveTo>
                    <a:lnTo>
                      <a:pt x="0" y="0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35" name="任意多边形: 形状 334">
                <a:extLst>
                  <a:ext uri="{FF2B5EF4-FFF2-40B4-BE49-F238E27FC236}">
                    <a16:creationId xmlns:a16="http://schemas.microsoft.com/office/drawing/2014/main" id="{8B13D8E1-A523-4D36-9559-FDFF3D66216C}"/>
                  </a:ext>
                </a:extLst>
              </p:cNvPr>
              <p:cNvSpPr/>
              <p:nvPr/>
            </p:nvSpPr>
            <p:spPr>
              <a:xfrm>
                <a:off x="5213922" y="3876604"/>
                <a:ext cx="14503" cy="14812"/>
              </a:xfrm>
              <a:custGeom>
                <a:avLst/>
                <a:gdLst>
                  <a:gd name="connsiteX0" fmla="*/ 14503 w 14503"/>
                  <a:gd name="connsiteY0" fmla="*/ 0 h 14812"/>
                  <a:gd name="connsiteX1" fmla="*/ 0 w 14503"/>
                  <a:gd name="connsiteY1" fmla="*/ 14813 h 1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503" h="14812">
                    <a:moveTo>
                      <a:pt x="14503" y="0"/>
                    </a:moveTo>
                    <a:lnTo>
                      <a:pt x="0" y="14813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36" name="任意多边形: 形状 335">
                <a:extLst>
                  <a:ext uri="{FF2B5EF4-FFF2-40B4-BE49-F238E27FC236}">
                    <a16:creationId xmlns:a16="http://schemas.microsoft.com/office/drawing/2014/main" id="{3BB7399C-83FB-4703-BBC1-B9FF9D739312}"/>
                  </a:ext>
                </a:extLst>
              </p:cNvPr>
              <p:cNvSpPr/>
              <p:nvPr/>
            </p:nvSpPr>
            <p:spPr>
              <a:xfrm>
                <a:off x="5191946" y="3855734"/>
                <a:ext cx="12955" cy="16139"/>
              </a:xfrm>
              <a:custGeom>
                <a:avLst/>
                <a:gdLst>
                  <a:gd name="connsiteX0" fmla="*/ 12955 w 12955"/>
                  <a:gd name="connsiteY0" fmla="*/ 0 h 16139"/>
                  <a:gd name="connsiteX1" fmla="*/ 0 w 12955"/>
                  <a:gd name="connsiteY1" fmla="*/ 16139 h 16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55" h="16139">
                    <a:moveTo>
                      <a:pt x="12955" y="0"/>
                    </a:moveTo>
                    <a:lnTo>
                      <a:pt x="0" y="16139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37" name="任意多边形: 形状 336">
                <a:extLst>
                  <a:ext uri="{FF2B5EF4-FFF2-40B4-BE49-F238E27FC236}">
                    <a16:creationId xmlns:a16="http://schemas.microsoft.com/office/drawing/2014/main" id="{86A8CA35-7408-47A8-A3B5-E69DF15028AC}"/>
                  </a:ext>
                </a:extLst>
              </p:cNvPr>
              <p:cNvSpPr/>
              <p:nvPr/>
            </p:nvSpPr>
            <p:spPr>
              <a:xfrm>
                <a:off x="5168158" y="3837252"/>
                <a:ext cx="11319" cy="17377"/>
              </a:xfrm>
              <a:custGeom>
                <a:avLst/>
                <a:gdLst>
                  <a:gd name="connsiteX0" fmla="*/ 11319 w 11319"/>
                  <a:gd name="connsiteY0" fmla="*/ 0 h 17377"/>
                  <a:gd name="connsiteX1" fmla="*/ 0 w 11319"/>
                  <a:gd name="connsiteY1" fmla="*/ 17377 h 17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319" h="17377">
                    <a:moveTo>
                      <a:pt x="11319" y="0"/>
                    </a:moveTo>
                    <a:lnTo>
                      <a:pt x="0" y="17377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38" name="任意多边形: 形状 337">
                <a:extLst>
                  <a:ext uri="{FF2B5EF4-FFF2-40B4-BE49-F238E27FC236}">
                    <a16:creationId xmlns:a16="http://schemas.microsoft.com/office/drawing/2014/main" id="{151D8F8B-A59D-4E13-AD7F-53E177DEF6F3}"/>
                  </a:ext>
                </a:extLst>
              </p:cNvPr>
              <p:cNvSpPr/>
              <p:nvPr/>
            </p:nvSpPr>
            <p:spPr>
              <a:xfrm>
                <a:off x="5142777" y="3821378"/>
                <a:ext cx="9595" cy="18394"/>
              </a:xfrm>
              <a:custGeom>
                <a:avLst/>
                <a:gdLst>
                  <a:gd name="connsiteX0" fmla="*/ 9595 w 9595"/>
                  <a:gd name="connsiteY0" fmla="*/ 0 h 18394"/>
                  <a:gd name="connsiteX1" fmla="*/ 0 w 9595"/>
                  <a:gd name="connsiteY1" fmla="*/ 18394 h 1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95" h="18394">
                    <a:moveTo>
                      <a:pt x="9595" y="0"/>
                    </a:moveTo>
                    <a:lnTo>
                      <a:pt x="0" y="18394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39" name="任意多边形: 形状 338">
                <a:extLst>
                  <a:ext uri="{FF2B5EF4-FFF2-40B4-BE49-F238E27FC236}">
                    <a16:creationId xmlns:a16="http://schemas.microsoft.com/office/drawing/2014/main" id="{C85E423B-5556-484F-9870-A6A5791E8EAC}"/>
                  </a:ext>
                </a:extLst>
              </p:cNvPr>
              <p:cNvSpPr/>
              <p:nvPr/>
            </p:nvSpPr>
            <p:spPr>
              <a:xfrm>
                <a:off x="5116070" y="3808201"/>
                <a:ext cx="7737" cy="19278"/>
              </a:xfrm>
              <a:custGeom>
                <a:avLst/>
                <a:gdLst>
                  <a:gd name="connsiteX0" fmla="*/ 7738 w 7737"/>
                  <a:gd name="connsiteY0" fmla="*/ 0 h 19278"/>
                  <a:gd name="connsiteX1" fmla="*/ 0 w 7737"/>
                  <a:gd name="connsiteY1" fmla="*/ 19278 h 19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37" h="19278">
                    <a:moveTo>
                      <a:pt x="7738" y="0"/>
                    </a:moveTo>
                    <a:lnTo>
                      <a:pt x="0" y="19278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40" name="任意多边形: 形状 339">
                <a:extLst>
                  <a:ext uri="{FF2B5EF4-FFF2-40B4-BE49-F238E27FC236}">
                    <a16:creationId xmlns:a16="http://schemas.microsoft.com/office/drawing/2014/main" id="{21441557-8FED-4085-8B86-7397F3D7B4ED}"/>
                  </a:ext>
                </a:extLst>
              </p:cNvPr>
              <p:cNvSpPr/>
              <p:nvPr/>
            </p:nvSpPr>
            <p:spPr>
              <a:xfrm>
                <a:off x="5088302" y="3797943"/>
                <a:ext cx="5792" cy="19897"/>
              </a:xfrm>
              <a:custGeom>
                <a:avLst/>
                <a:gdLst>
                  <a:gd name="connsiteX0" fmla="*/ 5792 w 5792"/>
                  <a:gd name="connsiteY0" fmla="*/ 0 h 19897"/>
                  <a:gd name="connsiteX1" fmla="*/ 0 w 5792"/>
                  <a:gd name="connsiteY1" fmla="*/ 19897 h 19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92" h="19897">
                    <a:moveTo>
                      <a:pt x="5792" y="0"/>
                    </a:moveTo>
                    <a:lnTo>
                      <a:pt x="0" y="19897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41" name="任意多边形: 形状 340">
                <a:extLst>
                  <a:ext uri="{FF2B5EF4-FFF2-40B4-BE49-F238E27FC236}">
                    <a16:creationId xmlns:a16="http://schemas.microsoft.com/office/drawing/2014/main" id="{F67972F6-D3E7-4765-8698-44D2B0D600DF}"/>
                  </a:ext>
                </a:extLst>
              </p:cNvPr>
              <p:cNvSpPr/>
              <p:nvPr/>
            </p:nvSpPr>
            <p:spPr>
              <a:xfrm>
                <a:off x="5059694" y="3790647"/>
                <a:ext cx="3846" cy="20383"/>
              </a:xfrm>
              <a:custGeom>
                <a:avLst/>
                <a:gdLst>
                  <a:gd name="connsiteX0" fmla="*/ 3847 w 3846"/>
                  <a:gd name="connsiteY0" fmla="*/ 0 h 20383"/>
                  <a:gd name="connsiteX1" fmla="*/ 0 w 3846"/>
                  <a:gd name="connsiteY1" fmla="*/ 20384 h 2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46" h="20383">
                    <a:moveTo>
                      <a:pt x="3847" y="0"/>
                    </a:moveTo>
                    <a:lnTo>
                      <a:pt x="0" y="20384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42" name="任意多边形: 形状 341">
                <a:extLst>
                  <a:ext uri="{FF2B5EF4-FFF2-40B4-BE49-F238E27FC236}">
                    <a16:creationId xmlns:a16="http://schemas.microsoft.com/office/drawing/2014/main" id="{4C21420D-36CF-4882-BC62-CF8C349640E5}"/>
                  </a:ext>
                </a:extLst>
              </p:cNvPr>
              <p:cNvSpPr/>
              <p:nvPr/>
            </p:nvSpPr>
            <p:spPr>
              <a:xfrm>
                <a:off x="5030555" y="3786358"/>
                <a:ext cx="1812" cy="20649"/>
              </a:xfrm>
              <a:custGeom>
                <a:avLst/>
                <a:gdLst>
                  <a:gd name="connsiteX0" fmla="*/ 1813 w 1812"/>
                  <a:gd name="connsiteY0" fmla="*/ 0 h 20649"/>
                  <a:gd name="connsiteX1" fmla="*/ 0 w 1812"/>
                  <a:gd name="connsiteY1" fmla="*/ 20649 h 20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2" h="20649">
                    <a:moveTo>
                      <a:pt x="1813" y="0"/>
                    </a:moveTo>
                    <a:lnTo>
                      <a:pt x="0" y="20649"/>
                    </a:lnTo>
                  </a:path>
                </a:pathLst>
              </a:custGeom>
              <a:ln w="400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  <p:grpSp>
          <p:nvGrpSpPr>
            <p:cNvPr id="227" name="图形 1">
              <a:extLst>
                <a:ext uri="{FF2B5EF4-FFF2-40B4-BE49-F238E27FC236}">
                  <a16:creationId xmlns:a16="http://schemas.microsoft.com/office/drawing/2014/main" id="{27B97B2B-8692-4FC2-9FE2-49318CE9F10B}"/>
                </a:ext>
              </a:extLst>
            </p:cNvPr>
            <p:cNvGrpSpPr/>
            <p:nvPr/>
          </p:nvGrpSpPr>
          <p:grpSpPr>
            <a:xfrm>
              <a:off x="4668908" y="3769644"/>
              <a:ext cx="585958" cy="670987"/>
              <a:chOff x="4668908" y="3769644"/>
              <a:chExt cx="585958" cy="670987"/>
            </a:xfrm>
          </p:grpSpPr>
          <p:sp>
            <p:nvSpPr>
              <p:cNvPr id="244" name="任意多边形: 形状 243">
                <a:extLst>
                  <a:ext uri="{FF2B5EF4-FFF2-40B4-BE49-F238E27FC236}">
                    <a16:creationId xmlns:a16="http://schemas.microsoft.com/office/drawing/2014/main" id="{CC856247-47B1-4FA4-9A05-07CB70702B43}"/>
                  </a:ext>
                </a:extLst>
              </p:cNvPr>
              <p:cNvSpPr/>
              <p:nvPr/>
            </p:nvSpPr>
            <p:spPr>
              <a:xfrm>
                <a:off x="5017290" y="3769644"/>
                <a:ext cx="2387" cy="52794"/>
              </a:xfrm>
              <a:custGeom>
                <a:avLst/>
                <a:gdLst>
                  <a:gd name="connsiteX0" fmla="*/ 2388 w 2387"/>
                  <a:gd name="connsiteY0" fmla="*/ 0 h 52794"/>
                  <a:gd name="connsiteX1" fmla="*/ 0 w 2387"/>
                  <a:gd name="connsiteY1" fmla="*/ 52795 h 52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87" h="52794">
                    <a:moveTo>
                      <a:pt x="2388" y="0"/>
                    </a:moveTo>
                    <a:lnTo>
                      <a:pt x="0" y="52795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45" name="任意多边形: 形状 244">
                <a:extLst>
                  <a:ext uri="{FF2B5EF4-FFF2-40B4-BE49-F238E27FC236}">
                    <a16:creationId xmlns:a16="http://schemas.microsoft.com/office/drawing/2014/main" id="{269352BD-5D1E-4277-8781-091855D7DA36}"/>
                  </a:ext>
                </a:extLst>
              </p:cNvPr>
              <p:cNvSpPr/>
              <p:nvPr/>
            </p:nvSpPr>
            <p:spPr>
              <a:xfrm>
                <a:off x="4986693" y="3769777"/>
                <a:ext cx="2785" cy="52794"/>
              </a:xfrm>
              <a:custGeom>
                <a:avLst/>
                <a:gdLst>
                  <a:gd name="connsiteX0" fmla="*/ 0 w 2785"/>
                  <a:gd name="connsiteY0" fmla="*/ 0 h 52794"/>
                  <a:gd name="connsiteX1" fmla="*/ 2786 w 2785"/>
                  <a:gd name="connsiteY1" fmla="*/ 52795 h 52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85" h="52794">
                    <a:moveTo>
                      <a:pt x="0" y="0"/>
                    </a:moveTo>
                    <a:lnTo>
                      <a:pt x="2786" y="52795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46" name="任意多边形: 形状 245">
                <a:extLst>
                  <a:ext uri="{FF2B5EF4-FFF2-40B4-BE49-F238E27FC236}">
                    <a16:creationId xmlns:a16="http://schemas.microsoft.com/office/drawing/2014/main" id="{A0F90611-4215-468F-86D0-2D4A7551B43D}"/>
                  </a:ext>
                </a:extLst>
              </p:cNvPr>
              <p:cNvSpPr/>
              <p:nvPr/>
            </p:nvSpPr>
            <p:spPr>
              <a:xfrm>
                <a:off x="4953884" y="3773138"/>
                <a:ext cx="7958" cy="52264"/>
              </a:xfrm>
              <a:custGeom>
                <a:avLst/>
                <a:gdLst>
                  <a:gd name="connsiteX0" fmla="*/ 0 w 7958"/>
                  <a:gd name="connsiteY0" fmla="*/ 0 h 52264"/>
                  <a:gd name="connsiteX1" fmla="*/ 7959 w 7958"/>
                  <a:gd name="connsiteY1" fmla="*/ 52264 h 5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58" h="52264">
                    <a:moveTo>
                      <a:pt x="0" y="0"/>
                    </a:moveTo>
                    <a:lnTo>
                      <a:pt x="7959" y="52264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47" name="任意多边形: 形状 246">
                <a:extLst>
                  <a:ext uri="{FF2B5EF4-FFF2-40B4-BE49-F238E27FC236}">
                    <a16:creationId xmlns:a16="http://schemas.microsoft.com/office/drawing/2014/main" id="{906DD169-7A78-488B-8598-AE36B3511A90}"/>
                  </a:ext>
                </a:extLst>
              </p:cNvPr>
              <p:cNvSpPr/>
              <p:nvPr/>
            </p:nvSpPr>
            <p:spPr>
              <a:xfrm>
                <a:off x="4921561" y="3779682"/>
                <a:ext cx="13043" cy="51202"/>
              </a:xfrm>
              <a:custGeom>
                <a:avLst/>
                <a:gdLst>
                  <a:gd name="connsiteX0" fmla="*/ 0 w 13043"/>
                  <a:gd name="connsiteY0" fmla="*/ 0 h 51202"/>
                  <a:gd name="connsiteX1" fmla="*/ 13044 w 13043"/>
                  <a:gd name="connsiteY1" fmla="*/ 51203 h 5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43" h="51202">
                    <a:moveTo>
                      <a:pt x="0" y="0"/>
                    </a:moveTo>
                    <a:lnTo>
                      <a:pt x="13044" y="51203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48" name="任意多边形: 形状 247">
                <a:extLst>
                  <a:ext uri="{FF2B5EF4-FFF2-40B4-BE49-F238E27FC236}">
                    <a16:creationId xmlns:a16="http://schemas.microsoft.com/office/drawing/2014/main" id="{8B60C11D-14DC-4B15-AD09-39AF41C3C2D2}"/>
                  </a:ext>
                </a:extLst>
              </p:cNvPr>
              <p:cNvSpPr/>
              <p:nvPr/>
            </p:nvSpPr>
            <p:spPr>
              <a:xfrm>
                <a:off x="4890035" y="3789365"/>
                <a:ext cx="17996" cy="49699"/>
              </a:xfrm>
              <a:custGeom>
                <a:avLst/>
                <a:gdLst>
                  <a:gd name="connsiteX0" fmla="*/ 0 w 17996"/>
                  <a:gd name="connsiteY0" fmla="*/ 0 h 49699"/>
                  <a:gd name="connsiteX1" fmla="*/ 17996 w 17996"/>
                  <a:gd name="connsiteY1" fmla="*/ 49699 h 4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996" h="49699">
                    <a:moveTo>
                      <a:pt x="0" y="0"/>
                    </a:moveTo>
                    <a:lnTo>
                      <a:pt x="17996" y="49699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49" name="任意多边形: 形状 248">
                <a:extLst>
                  <a:ext uri="{FF2B5EF4-FFF2-40B4-BE49-F238E27FC236}">
                    <a16:creationId xmlns:a16="http://schemas.microsoft.com/office/drawing/2014/main" id="{5AB9DD4B-0269-41B8-9E21-2727F3A0C854}"/>
                  </a:ext>
                </a:extLst>
              </p:cNvPr>
              <p:cNvSpPr/>
              <p:nvPr/>
            </p:nvSpPr>
            <p:spPr>
              <a:xfrm>
                <a:off x="4859614" y="3802144"/>
                <a:ext cx="22771" cy="47665"/>
              </a:xfrm>
              <a:custGeom>
                <a:avLst/>
                <a:gdLst>
                  <a:gd name="connsiteX0" fmla="*/ 0 w 22771"/>
                  <a:gd name="connsiteY0" fmla="*/ 0 h 47665"/>
                  <a:gd name="connsiteX1" fmla="*/ 22772 w 22771"/>
                  <a:gd name="connsiteY1" fmla="*/ 47665 h 47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771" h="47665">
                    <a:moveTo>
                      <a:pt x="0" y="0"/>
                    </a:moveTo>
                    <a:lnTo>
                      <a:pt x="22772" y="47665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50" name="任意多边形: 形状 249">
                <a:extLst>
                  <a:ext uri="{FF2B5EF4-FFF2-40B4-BE49-F238E27FC236}">
                    <a16:creationId xmlns:a16="http://schemas.microsoft.com/office/drawing/2014/main" id="{F4C3F7A9-BCAC-4F14-AE42-6D6FDFBA8B45}"/>
                  </a:ext>
                </a:extLst>
              </p:cNvPr>
              <p:cNvSpPr/>
              <p:nvPr/>
            </p:nvSpPr>
            <p:spPr>
              <a:xfrm>
                <a:off x="4830564" y="3817796"/>
                <a:ext cx="27370" cy="45233"/>
              </a:xfrm>
              <a:custGeom>
                <a:avLst/>
                <a:gdLst>
                  <a:gd name="connsiteX0" fmla="*/ 0 w 27370"/>
                  <a:gd name="connsiteY0" fmla="*/ 0 h 45233"/>
                  <a:gd name="connsiteX1" fmla="*/ 27370 w 27370"/>
                  <a:gd name="connsiteY1" fmla="*/ 45234 h 45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370" h="45233">
                    <a:moveTo>
                      <a:pt x="0" y="0"/>
                    </a:moveTo>
                    <a:lnTo>
                      <a:pt x="27370" y="45234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51" name="任意多边形: 形状 250">
                <a:extLst>
                  <a:ext uri="{FF2B5EF4-FFF2-40B4-BE49-F238E27FC236}">
                    <a16:creationId xmlns:a16="http://schemas.microsoft.com/office/drawing/2014/main" id="{A9FEBDB9-6845-46F1-B485-B32D3E8CD8F8}"/>
                  </a:ext>
                </a:extLst>
              </p:cNvPr>
              <p:cNvSpPr/>
              <p:nvPr/>
            </p:nvSpPr>
            <p:spPr>
              <a:xfrm>
                <a:off x="4803238" y="3836235"/>
                <a:ext cx="31659" cy="42315"/>
              </a:xfrm>
              <a:custGeom>
                <a:avLst/>
                <a:gdLst>
                  <a:gd name="connsiteX0" fmla="*/ 0 w 31659"/>
                  <a:gd name="connsiteY0" fmla="*/ 0 h 42315"/>
                  <a:gd name="connsiteX1" fmla="*/ 31659 w 31659"/>
                  <a:gd name="connsiteY1" fmla="*/ 42315 h 4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659" h="42315">
                    <a:moveTo>
                      <a:pt x="0" y="0"/>
                    </a:moveTo>
                    <a:lnTo>
                      <a:pt x="31659" y="42315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52" name="任意多边形: 形状 251">
                <a:extLst>
                  <a:ext uri="{FF2B5EF4-FFF2-40B4-BE49-F238E27FC236}">
                    <a16:creationId xmlns:a16="http://schemas.microsoft.com/office/drawing/2014/main" id="{AF8D5B2B-1319-4393-8252-AFDD6FDFD2BC}"/>
                  </a:ext>
                </a:extLst>
              </p:cNvPr>
              <p:cNvSpPr/>
              <p:nvPr/>
            </p:nvSpPr>
            <p:spPr>
              <a:xfrm>
                <a:off x="4777813" y="3857282"/>
                <a:ext cx="35682" cy="38999"/>
              </a:xfrm>
              <a:custGeom>
                <a:avLst/>
                <a:gdLst>
                  <a:gd name="connsiteX0" fmla="*/ 0 w 35682"/>
                  <a:gd name="connsiteY0" fmla="*/ 0 h 38999"/>
                  <a:gd name="connsiteX1" fmla="*/ 35683 w 35682"/>
                  <a:gd name="connsiteY1" fmla="*/ 38999 h 38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682" h="38999">
                    <a:moveTo>
                      <a:pt x="0" y="0"/>
                    </a:moveTo>
                    <a:lnTo>
                      <a:pt x="35683" y="38999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53" name="任意多边形: 形状 252">
                <a:extLst>
                  <a:ext uri="{FF2B5EF4-FFF2-40B4-BE49-F238E27FC236}">
                    <a16:creationId xmlns:a16="http://schemas.microsoft.com/office/drawing/2014/main" id="{2BC9E034-A00F-4E64-AF70-C0EE3D73C8F9}"/>
                  </a:ext>
                </a:extLst>
              </p:cNvPr>
              <p:cNvSpPr/>
              <p:nvPr/>
            </p:nvSpPr>
            <p:spPr>
              <a:xfrm>
                <a:off x="4754599" y="3880717"/>
                <a:ext cx="39308" cy="35329"/>
              </a:xfrm>
              <a:custGeom>
                <a:avLst/>
                <a:gdLst>
                  <a:gd name="connsiteX0" fmla="*/ 0 w 39308"/>
                  <a:gd name="connsiteY0" fmla="*/ 0 h 35329"/>
                  <a:gd name="connsiteX1" fmla="*/ 39309 w 39308"/>
                  <a:gd name="connsiteY1" fmla="*/ 35329 h 35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308" h="35329">
                    <a:moveTo>
                      <a:pt x="0" y="0"/>
                    </a:moveTo>
                    <a:lnTo>
                      <a:pt x="39309" y="35329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54" name="任意多边形: 形状 253">
                <a:extLst>
                  <a:ext uri="{FF2B5EF4-FFF2-40B4-BE49-F238E27FC236}">
                    <a16:creationId xmlns:a16="http://schemas.microsoft.com/office/drawing/2014/main" id="{5D599AC4-6E66-47CE-81AB-A55B38DE6207}"/>
                  </a:ext>
                </a:extLst>
              </p:cNvPr>
              <p:cNvSpPr/>
              <p:nvPr/>
            </p:nvSpPr>
            <p:spPr>
              <a:xfrm>
                <a:off x="4733773" y="3906274"/>
                <a:ext cx="42580" cy="31305"/>
              </a:xfrm>
              <a:custGeom>
                <a:avLst/>
                <a:gdLst>
                  <a:gd name="connsiteX0" fmla="*/ 0 w 42580"/>
                  <a:gd name="connsiteY0" fmla="*/ 0 h 31305"/>
                  <a:gd name="connsiteX1" fmla="*/ 42581 w 42580"/>
                  <a:gd name="connsiteY1" fmla="*/ 31305 h 3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0" h="31305">
                    <a:moveTo>
                      <a:pt x="0" y="0"/>
                    </a:moveTo>
                    <a:lnTo>
                      <a:pt x="42581" y="31305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55" name="任意多边形: 形状 254">
                <a:extLst>
                  <a:ext uri="{FF2B5EF4-FFF2-40B4-BE49-F238E27FC236}">
                    <a16:creationId xmlns:a16="http://schemas.microsoft.com/office/drawing/2014/main" id="{6DD94CC0-C88C-46A3-B356-017CFB6BC820}"/>
                  </a:ext>
                </a:extLst>
              </p:cNvPr>
              <p:cNvSpPr/>
              <p:nvPr/>
            </p:nvSpPr>
            <p:spPr>
              <a:xfrm>
                <a:off x="4715556" y="3933821"/>
                <a:ext cx="45454" cy="26927"/>
              </a:xfrm>
              <a:custGeom>
                <a:avLst/>
                <a:gdLst>
                  <a:gd name="connsiteX0" fmla="*/ 0 w 45454"/>
                  <a:gd name="connsiteY0" fmla="*/ 0 h 26927"/>
                  <a:gd name="connsiteX1" fmla="*/ 45455 w 45454"/>
                  <a:gd name="connsiteY1" fmla="*/ 26928 h 2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454" h="26927">
                    <a:moveTo>
                      <a:pt x="0" y="0"/>
                    </a:moveTo>
                    <a:lnTo>
                      <a:pt x="45455" y="26928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56" name="任意多边形: 形状 255">
                <a:extLst>
                  <a:ext uri="{FF2B5EF4-FFF2-40B4-BE49-F238E27FC236}">
                    <a16:creationId xmlns:a16="http://schemas.microsoft.com/office/drawing/2014/main" id="{C15D7664-BC9E-4272-B778-1AA6FAB208CD}"/>
                  </a:ext>
                </a:extLst>
              </p:cNvPr>
              <p:cNvSpPr/>
              <p:nvPr/>
            </p:nvSpPr>
            <p:spPr>
              <a:xfrm>
                <a:off x="4700169" y="3962960"/>
                <a:ext cx="47886" cy="22373"/>
              </a:xfrm>
              <a:custGeom>
                <a:avLst/>
                <a:gdLst>
                  <a:gd name="connsiteX0" fmla="*/ 0 w 47886"/>
                  <a:gd name="connsiteY0" fmla="*/ 0 h 22373"/>
                  <a:gd name="connsiteX1" fmla="*/ 47887 w 47886"/>
                  <a:gd name="connsiteY1" fmla="*/ 22374 h 2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886" h="22373">
                    <a:moveTo>
                      <a:pt x="0" y="0"/>
                    </a:moveTo>
                    <a:lnTo>
                      <a:pt x="47887" y="22374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57" name="任意多边形: 形状 256">
                <a:extLst>
                  <a:ext uri="{FF2B5EF4-FFF2-40B4-BE49-F238E27FC236}">
                    <a16:creationId xmlns:a16="http://schemas.microsoft.com/office/drawing/2014/main" id="{E706C323-4E8E-4D3F-A0A7-B705074EAC11}"/>
                  </a:ext>
                </a:extLst>
              </p:cNvPr>
              <p:cNvSpPr/>
              <p:nvPr/>
            </p:nvSpPr>
            <p:spPr>
              <a:xfrm>
                <a:off x="4687700" y="3993513"/>
                <a:ext cx="49832" cy="17554"/>
              </a:xfrm>
              <a:custGeom>
                <a:avLst/>
                <a:gdLst>
                  <a:gd name="connsiteX0" fmla="*/ 0 w 49832"/>
                  <a:gd name="connsiteY0" fmla="*/ 0 h 17554"/>
                  <a:gd name="connsiteX1" fmla="*/ 49832 w 49832"/>
                  <a:gd name="connsiteY1" fmla="*/ 17554 h 17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832" h="17554">
                    <a:moveTo>
                      <a:pt x="0" y="0"/>
                    </a:moveTo>
                    <a:lnTo>
                      <a:pt x="49832" y="17554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58" name="任意多边形: 形状 257">
                <a:extLst>
                  <a:ext uri="{FF2B5EF4-FFF2-40B4-BE49-F238E27FC236}">
                    <a16:creationId xmlns:a16="http://schemas.microsoft.com/office/drawing/2014/main" id="{EA68EE93-1302-48C3-ACEF-72E22AB9D78F}"/>
                  </a:ext>
                </a:extLst>
              </p:cNvPr>
              <p:cNvSpPr/>
              <p:nvPr/>
            </p:nvSpPr>
            <p:spPr>
              <a:xfrm>
                <a:off x="4678237" y="4025128"/>
                <a:ext cx="51335" cy="12601"/>
              </a:xfrm>
              <a:custGeom>
                <a:avLst/>
                <a:gdLst>
                  <a:gd name="connsiteX0" fmla="*/ 0 w 51335"/>
                  <a:gd name="connsiteY0" fmla="*/ 0 h 12601"/>
                  <a:gd name="connsiteX1" fmla="*/ 51335 w 51335"/>
                  <a:gd name="connsiteY1" fmla="*/ 12602 h 1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335" h="12601">
                    <a:moveTo>
                      <a:pt x="0" y="0"/>
                    </a:moveTo>
                    <a:lnTo>
                      <a:pt x="51335" y="12602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59" name="任意多边形: 形状 258">
                <a:extLst>
                  <a:ext uri="{FF2B5EF4-FFF2-40B4-BE49-F238E27FC236}">
                    <a16:creationId xmlns:a16="http://schemas.microsoft.com/office/drawing/2014/main" id="{D9B17D62-0F71-4809-A18B-0309D43EB250}"/>
                  </a:ext>
                </a:extLst>
              </p:cNvPr>
              <p:cNvSpPr/>
              <p:nvPr/>
            </p:nvSpPr>
            <p:spPr>
              <a:xfrm>
                <a:off x="4671959" y="4057495"/>
                <a:ext cx="52352" cy="7472"/>
              </a:xfrm>
              <a:custGeom>
                <a:avLst/>
                <a:gdLst>
                  <a:gd name="connsiteX0" fmla="*/ 0 w 52352"/>
                  <a:gd name="connsiteY0" fmla="*/ 0 h 7472"/>
                  <a:gd name="connsiteX1" fmla="*/ 52353 w 52352"/>
                  <a:gd name="connsiteY1" fmla="*/ 7473 h 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352" h="7472">
                    <a:moveTo>
                      <a:pt x="0" y="0"/>
                    </a:moveTo>
                    <a:lnTo>
                      <a:pt x="52353" y="7473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60" name="任意多边形: 形状 259">
                <a:extLst>
                  <a:ext uri="{FF2B5EF4-FFF2-40B4-BE49-F238E27FC236}">
                    <a16:creationId xmlns:a16="http://schemas.microsoft.com/office/drawing/2014/main" id="{F60D610F-08A9-48A6-B2BF-119ECCF7C458}"/>
                  </a:ext>
                </a:extLst>
              </p:cNvPr>
              <p:cNvSpPr/>
              <p:nvPr/>
            </p:nvSpPr>
            <p:spPr>
              <a:xfrm>
                <a:off x="4668908" y="4090348"/>
                <a:ext cx="52794" cy="2299"/>
              </a:xfrm>
              <a:custGeom>
                <a:avLst/>
                <a:gdLst>
                  <a:gd name="connsiteX0" fmla="*/ 0 w 52794"/>
                  <a:gd name="connsiteY0" fmla="*/ 0 h 2299"/>
                  <a:gd name="connsiteX1" fmla="*/ 52795 w 52794"/>
                  <a:gd name="connsiteY1" fmla="*/ 2299 h 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794" h="2299">
                    <a:moveTo>
                      <a:pt x="0" y="0"/>
                    </a:moveTo>
                    <a:lnTo>
                      <a:pt x="52795" y="2299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61" name="任意多边形: 形状 260">
                <a:extLst>
                  <a:ext uri="{FF2B5EF4-FFF2-40B4-BE49-F238E27FC236}">
                    <a16:creationId xmlns:a16="http://schemas.microsoft.com/office/drawing/2014/main" id="{B10D41BE-89DC-4728-9355-D13CEE49D6C1}"/>
                  </a:ext>
                </a:extLst>
              </p:cNvPr>
              <p:cNvSpPr/>
              <p:nvPr/>
            </p:nvSpPr>
            <p:spPr>
              <a:xfrm>
                <a:off x="4669084" y="4120459"/>
                <a:ext cx="52750" cy="2874"/>
              </a:xfrm>
              <a:custGeom>
                <a:avLst/>
                <a:gdLst>
                  <a:gd name="connsiteX0" fmla="*/ 0 w 52750"/>
                  <a:gd name="connsiteY0" fmla="*/ 2874 h 2874"/>
                  <a:gd name="connsiteX1" fmla="*/ 52750 w 52750"/>
                  <a:gd name="connsiteY1" fmla="*/ 0 h 2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750" h="2874">
                    <a:moveTo>
                      <a:pt x="0" y="2874"/>
                    </a:moveTo>
                    <a:lnTo>
                      <a:pt x="52750" y="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62" name="任意多边形: 形状 261">
                <a:extLst>
                  <a:ext uri="{FF2B5EF4-FFF2-40B4-BE49-F238E27FC236}">
                    <a16:creationId xmlns:a16="http://schemas.microsoft.com/office/drawing/2014/main" id="{D5DDCA88-0179-4D7C-84A3-2F6389152BBA}"/>
                  </a:ext>
                </a:extLst>
              </p:cNvPr>
              <p:cNvSpPr/>
              <p:nvPr/>
            </p:nvSpPr>
            <p:spPr>
              <a:xfrm>
                <a:off x="4672489" y="4148095"/>
                <a:ext cx="52219" cy="8003"/>
              </a:xfrm>
              <a:custGeom>
                <a:avLst/>
                <a:gdLst>
                  <a:gd name="connsiteX0" fmla="*/ 0 w 52219"/>
                  <a:gd name="connsiteY0" fmla="*/ 8003 h 8003"/>
                  <a:gd name="connsiteX1" fmla="*/ 52220 w 52219"/>
                  <a:gd name="connsiteY1" fmla="*/ 0 h 8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219" h="8003">
                    <a:moveTo>
                      <a:pt x="0" y="8003"/>
                    </a:moveTo>
                    <a:lnTo>
                      <a:pt x="52220" y="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63" name="任意多边形: 形状 262">
                <a:extLst>
                  <a:ext uri="{FF2B5EF4-FFF2-40B4-BE49-F238E27FC236}">
                    <a16:creationId xmlns:a16="http://schemas.microsoft.com/office/drawing/2014/main" id="{7AE18E14-6870-48E6-8B92-975E9081A8C3}"/>
                  </a:ext>
                </a:extLst>
              </p:cNvPr>
              <p:cNvSpPr/>
              <p:nvPr/>
            </p:nvSpPr>
            <p:spPr>
              <a:xfrm>
                <a:off x="4679077" y="4175332"/>
                <a:ext cx="51202" cy="13088"/>
              </a:xfrm>
              <a:custGeom>
                <a:avLst/>
                <a:gdLst>
                  <a:gd name="connsiteX0" fmla="*/ 0 w 51202"/>
                  <a:gd name="connsiteY0" fmla="*/ 13088 h 13088"/>
                  <a:gd name="connsiteX1" fmla="*/ 51203 w 51202"/>
                  <a:gd name="connsiteY1" fmla="*/ 0 h 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02" h="13088">
                    <a:moveTo>
                      <a:pt x="0" y="13088"/>
                    </a:moveTo>
                    <a:lnTo>
                      <a:pt x="51203" y="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64" name="任意多边形: 形状 263">
                <a:extLst>
                  <a:ext uri="{FF2B5EF4-FFF2-40B4-BE49-F238E27FC236}">
                    <a16:creationId xmlns:a16="http://schemas.microsoft.com/office/drawing/2014/main" id="{804592A8-1B4B-45F4-BE35-0720F6BA3058}"/>
                  </a:ext>
                </a:extLst>
              </p:cNvPr>
              <p:cNvSpPr/>
              <p:nvPr/>
            </p:nvSpPr>
            <p:spPr>
              <a:xfrm>
                <a:off x="4688805" y="4201862"/>
                <a:ext cx="49655" cy="18084"/>
              </a:xfrm>
              <a:custGeom>
                <a:avLst/>
                <a:gdLst>
                  <a:gd name="connsiteX0" fmla="*/ 0 w 49655"/>
                  <a:gd name="connsiteY0" fmla="*/ 18085 h 18084"/>
                  <a:gd name="connsiteX1" fmla="*/ 49655 w 49655"/>
                  <a:gd name="connsiteY1" fmla="*/ 0 h 18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655" h="18084">
                    <a:moveTo>
                      <a:pt x="0" y="18085"/>
                    </a:moveTo>
                    <a:lnTo>
                      <a:pt x="49655" y="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65" name="任意多边形: 形状 264">
                <a:extLst>
                  <a:ext uri="{FF2B5EF4-FFF2-40B4-BE49-F238E27FC236}">
                    <a16:creationId xmlns:a16="http://schemas.microsoft.com/office/drawing/2014/main" id="{67B1EC51-7E0D-4CC5-B42C-38A14F63CBE7}"/>
                  </a:ext>
                </a:extLst>
              </p:cNvPr>
              <p:cNvSpPr/>
              <p:nvPr/>
            </p:nvSpPr>
            <p:spPr>
              <a:xfrm>
                <a:off x="4701628" y="4227508"/>
                <a:ext cx="47621" cy="22815"/>
              </a:xfrm>
              <a:custGeom>
                <a:avLst/>
                <a:gdLst>
                  <a:gd name="connsiteX0" fmla="*/ 0 w 47621"/>
                  <a:gd name="connsiteY0" fmla="*/ 22816 h 22815"/>
                  <a:gd name="connsiteX1" fmla="*/ 47621 w 47621"/>
                  <a:gd name="connsiteY1" fmla="*/ 0 h 2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621" h="22815">
                    <a:moveTo>
                      <a:pt x="0" y="22816"/>
                    </a:moveTo>
                    <a:lnTo>
                      <a:pt x="47621" y="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66" name="任意多边形: 形状 265">
                <a:extLst>
                  <a:ext uri="{FF2B5EF4-FFF2-40B4-BE49-F238E27FC236}">
                    <a16:creationId xmlns:a16="http://schemas.microsoft.com/office/drawing/2014/main" id="{949F8230-24A3-4309-A259-69E03CFCB50D}"/>
                  </a:ext>
                </a:extLst>
              </p:cNvPr>
              <p:cNvSpPr/>
              <p:nvPr/>
            </p:nvSpPr>
            <p:spPr>
              <a:xfrm>
                <a:off x="4717325" y="4251915"/>
                <a:ext cx="45189" cy="27414"/>
              </a:xfrm>
              <a:custGeom>
                <a:avLst/>
                <a:gdLst>
                  <a:gd name="connsiteX0" fmla="*/ 0 w 45189"/>
                  <a:gd name="connsiteY0" fmla="*/ 27414 h 27414"/>
                  <a:gd name="connsiteX1" fmla="*/ 45189 w 45189"/>
                  <a:gd name="connsiteY1" fmla="*/ 0 h 27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189" h="27414">
                    <a:moveTo>
                      <a:pt x="0" y="27414"/>
                    </a:moveTo>
                    <a:lnTo>
                      <a:pt x="45189" y="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67" name="任意多边形: 形状 266">
                <a:extLst>
                  <a:ext uri="{FF2B5EF4-FFF2-40B4-BE49-F238E27FC236}">
                    <a16:creationId xmlns:a16="http://schemas.microsoft.com/office/drawing/2014/main" id="{5E854BD7-66B7-46EB-934C-434EEDFA7E1B}"/>
                  </a:ext>
                </a:extLst>
              </p:cNvPr>
              <p:cNvSpPr/>
              <p:nvPr/>
            </p:nvSpPr>
            <p:spPr>
              <a:xfrm>
                <a:off x="4735807" y="4274952"/>
                <a:ext cx="42271" cy="31703"/>
              </a:xfrm>
              <a:custGeom>
                <a:avLst/>
                <a:gdLst>
                  <a:gd name="connsiteX0" fmla="*/ 0 w 42271"/>
                  <a:gd name="connsiteY0" fmla="*/ 31703 h 31703"/>
                  <a:gd name="connsiteX1" fmla="*/ 42271 w 42271"/>
                  <a:gd name="connsiteY1" fmla="*/ 0 h 31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271" h="31703">
                    <a:moveTo>
                      <a:pt x="0" y="31703"/>
                    </a:moveTo>
                    <a:lnTo>
                      <a:pt x="42271" y="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68" name="任意多边形: 形状 267">
                <a:extLst>
                  <a:ext uri="{FF2B5EF4-FFF2-40B4-BE49-F238E27FC236}">
                    <a16:creationId xmlns:a16="http://schemas.microsoft.com/office/drawing/2014/main" id="{62C908E3-5711-4CAD-9235-A029A56A39A2}"/>
                  </a:ext>
                </a:extLst>
              </p:cNvPr>
              <p:cNvSpPr/>
              <p:nvPr/>
            </p:nvSpPr>
            <p:spPr>
              <a:xfrm>
                <a:off x="4756854" y="4296309"/>
                <a:ext cx="38954" cy="35727"/>
              </a:xfrm>
              <a:custGeom>
                <a:avLst/>
                <a:gdLst>
                  <a:gd name="connsiteX0" fmla="*/ 0 w 38954"/>
                  <a:gd name="connsiteY0" fmla="*/ 35727 h 35727"/>
                  <a:gd name="connsiteX1" fmla="*/ 38955 w 38954"/>
                  <a:gd name="connsiteY1" fmla="*/ 0 h 35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54" h="35727">
                    <a:moveTo>
                      <a:pt x="0" y="35727"/>
                    </a:moveTo>
                    <a:lnTo>
                      <a:pt x="38955" y="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69" name="任意多边形: 形状 268">
                <a:extLst>
                  <a:ext uri="{FF2B5EF4-FFF2-40B4-BE49-F238E27FC236}">
                    <a16:creationId xmlns:a16="http://schemas.microsoft.com/office/drawing/2014/main" id="{6CD7A343-085B-4E3B-8D7D-0292DBB0824B}"/>
                  </a:ext>
                </a:extLst>
              </p:cNvPr>
              <p:cNvSpPr/>
              <p:nvPr/>
            </p:nvSpPr>
            <p:spPr>
              <a:xfrm>
                <a:off x="4780334" y="4315853"/>
                <a:ext cx="35240" cy="39352"/>
              </a:xfrm>
              <a:custGeom>
                <a:avLst/>
                <a:gdLst>
                  <a:gd name="connsiteX0" fmla="*/ 0 w 35240"/>
                  <a:gd name="connsiteY0" fmla="*/ 39353 h 39352"/>
                  <a:gd name="connsiteX1" fmla="*/ 35241 w 35240"/>
                  <a:gd name="connsiteY1" fmla="*/ 0 h 3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240" h="39352">
                    <a:moveTo>
                      <a:pt x="0" y="39353"/>
                    </a:moveTo>
                    <a:lnTo>
                      <a:pt x="35241" y="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70" name="任意多边形: 形状 269">
                <a:extLst>
                  <a:ext uri="{FF2B5EF4-FFF2-40B4-BE49-F238E27FC236}">
                    <a16:creationId xmlns:a16="http://schemas.microsoft.com/office/drawing/2014/main" id="{62816373-4FD0-4E68-A411-7223D0AD7415}"/>
                  </a:ext>
                </a:extLst>
              </p:cNvPr>
              <p:cNvSpPr/>
              <p:nvPr/>
            </p:nvSpPr>
            <p:spPr>
              <a:xfrm>
                <a:off x="4805935" y="4333362"/>
                <a:ext cx="31216" cy="42624"/>
              </a:xfrm>
              <a:custGeom>
                <a:avLst/>
                <a:gdLst>
                  <a:gd name="connsiteX0" fmla="*/ 0 w 31216"/>
                  <a:gd name="connsiteY0" fmla="*/ 42625 h 42624"/>
                  <a:gd name="connsiteX1" fmla="*/ 31217 w 31216"/>
                  <a:gd name="connsiteY1" fmla="*/ 0 h 42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216" h="42624">
                    <a:moveTo>
                      <a:pt x="0" y="42625"/>
                    </a:moveTo>
                    <a:lnTo>
                      <a:pt x="31217" y="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71" name="任意多边形: 形状 270">
                <a:extLst>
                  <a:ext uri="{FF2B5EF4-FFF2-40B4-BE49-F238E27FC236}">
                    <a16:creationId xmlns:a16="http://schemas.microsoft.com/office/drawing/2014/main" id="{77B2FC6A-7775-4F6A-A408-242B73F141DD}"/>
                  </a:ext>
                </a:extLst>
              </p:cNvPr>
              <p:cNvSpPr/>
              <p:nvPr/>
            </p:nvSpPr>
            <p:spPr>
              <a:xfrm>
                <a:off x="4833482" y="4348661"/>
                <a:ext cx="26883" cy="45498"/>
              </a:xfrm>
              <a:custGeom>
                <a:avLst/>
                <a:gdLst>
                  <a:gd name="connsiteX0" fmla="*/ 0 w 26883"/>
                  <a:gd name="connsiteY0" fmla="*/ 45499 h 45498"/>
                  <a:gd name="connsiteX1" fmla="*/ 26884 w 26883"/>
                  <a:gd name="connsiteY1" fmla="*/ 0 h 45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883" h="45498">
                    <a:moveTo>
                      <a:pt x="0" y="45499"/>
                    </a:moveTo>
                    <a:lnTo>
                      <a:pt x="26884" y="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72" name="任意多边形: 形状 271">
                <a:extLst>
                  <a:ext uri="{FF2B5EF4-FFF2-40B4-BE49-F238E27FC236}">
                    <a16:creationId xmlns:a16="http://schemas.microsoft.com/office/drawing/2014/main" id="{7C238AEA-B0BD-468F-A737-6DDAFC5024B9}"/>
                  </a:ext>
                </a:extLst>
              </p:cNvPr>
              <p:cNvSpPr/>
              <p:nvPr/>
            </p:nvSpPr>
            <p:spPr>
              <a:xfrm>
                <a:off x="4862665" y="4361617"/>
                <a:ext cx="22285" cy="47930"/>
              </a:xfrm>
              <a:custGeom>
                <a:avLst/>
                <a:gdLst>
                  <a:gd name="connsiteX0" fmla="*/ 0 w 22285"/>
                  <a:gd name="connsiteY0" fmla="*/ 47931 h 47930"/>
                  <a:gd name="connsiteX1" fmla="*/ 22285 w 22285"/>
                  <a:gd name="connsiteY1" fmla="*/ 0 h 47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285" h="47930">
                    <a:moveTo>
                      <a:pt x="0" y="47931"/>
                    </a:moveTo>
                    <a:lnTo>
                      <a:pt x="22285" y="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73" name="任意多边形: 形状 272">
                <a:extLst>
                  <a:ext uri="{FF2B5EF4-FFF2-40B4-BE49-F238E27FC236}">
                    <a16:creationId xmlns:a16="http://schemas.microsoft.com/office/drawing/2014/main" id="{921F7010-489C-4699-9B0C-40EB3D9142B1}"/>
                  </a:ext>
                </a:extLst>
              </p:cNvPr>
              <p:cNvSpPr/>
              <p:nvPr/>
            </p:nvSpPr>
            <p:spPr>
              <a:xfrm>
                <a:off x="4893219" y="4372096"/>
                <a:ext cx="17509" cy="49876"/>
              </a:xfrm>
              <a:custGeom>
                <a:avLst/>
                <a:gdLst>
                  <a:gd name="connsiteX0" fmla="*/ 0 w 17509"/>
                  <a:gd name="connsiteY0" fmla="*/ 49876 h 49876"/>
                  <a:gd name="connsiteX1" fmla="*/ 17510 w 17509"/>
                  <a:gd name="connsiteY1" fmla="*/ 0 h 49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509" h="49876">
                    <a:moveTo>
                      <a:pt x="0" y="49876"/>
                    </a:moveTo>
                    <a:lnTo>
                      <a:pt x="17510" y="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74" name="任意多边形: 形状 273">
                <a:extLst>
                  <a:ext uri="{FF2B5EF4-FFF2-40B4-BE49-F238E27FC236}">
                    <a16:creationId xmlns:a16="http://schemas.microsoft.com/office/drawing/2014/main" id="{4144BA6D-EF8E-4BDD-B88D-4216C8EBF312}"/>
                  </a:ext>
                </a:extLst>
              </p:cNvPr>
              <p:cNvSpPr/>
              <p:nvPr/>
            </p:nvSpPr>
            <p:spPr>
              <a:xfrm>
                <a:off x="4924833" y="4380011"/>
                <a:ext cx="12513" cy="51335"/>
              </a:xfrm>
              <a:custGeom>
                <a:avLst/>
                <a:gdLst>
                  <a:gd name="connsiteX0" fmla="*/ 0 w 12513"/>
                  <a:gd name="connsiteY0" fmla="*/ 51336 h 51335"/>
                  <a:gd name="connsiteX1" fmla="*/ 12513 w 12513"/>
                  <a:gd name="connsiteY1" fmla="*/ 0 h 51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13" h="51335">
                    <a:moveTo>
                      <a:pt x="0" y="51336"/>
                    </a:moveTo>
                    <a:lnTo>
                      <a:pt x="12513" y="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75" name="任意多边形: 形状 274">
                <a:extLst>
                  <a:ext uri="{FF2B5EF4-FFF2-40B4-BE49-F238E27FC236}">
                    <a16:creationId xmlns:a16="http://schemas.microsoft.com/office/drawing/2014/main" id="{9F71C403-E36F-4BFF-8C42-D4ADD7F68AFD}"/>
                  </a:ext>
                </a:extLst>
              </p:cNvPr>
              <p:cNvSpPr/>
              <p:nvPr/>
            </p:nvSpPr>
            <p:spPr>
              <a:xfrm>
                <a:off x="4957244" y="4385273"/>
                <a:ext cx="7428" cy="52308"/>
              </a:xfrm>
              <a:custGeom>
                <a:avLst/>
                <a:gdLst>
                  <a:gd name="connsiteX0" fmla="*/ 0 w 7428"/>
                  <a:gd name="connsiteY0" fmla="*/ 52308 h 52308"/>
                  <a:gd name="connsiteX1" fmla="*/ 7428 w 7428"/>
                  <a:gd name="connsiteY1" fmla="*/ 0 h 52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28" h="52308">
                    <a:moveTo>
                      <a:pt x="0" y="52308"/>
                    </a:moveTo>
                    <a:lnTo>
                      <a:pt x="7428" y="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76" name="任意多边形: 形状 275">
                <a:extLst>
                  <a:ext uri="{FF2B5EF4-FFF2-40B4-BE49-F238E27FC236}">
                    <a16:creationId xmlns:a16="http://schemas.microsoft.com/office/drawing/2014/main" id="{2EF0CDF7-9A58-40DE-A799-AA261BF2303E}"/>
                  </a:ext>
                </a:extLst>
              </p:cNvPr>
              <p:cNvSpPr/>
              <p:nvPr/>
            </p:nvSpPr>
            <p:spPr>
              <a:xfrm>
                <a:off x="4990097" y="4387837"/>
                <a:ext cx="2255" cy="52794"/>
              </a:xfrm>
              <a:custGeom>
                <a:avLst/>
                <a:gdLst>
                  <a:gd name="connsiteX0" fmla="*/ 0 w 2255"/>
                  <a:gd name="connsiteY0" fmla="*/ 52795 h 52794"/>
                  <a:gd name="connsiteX1" fmla="*/ 2255 w 2255"/>
                  <a:gd name="connsiteY1" fmla="*/ 0 h 52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55" h="52794">
                    <a:moveTo>
                      <a:pt x="0" y="52795"/>
                    </a:moveTo>
                    <a:lnTo>
                      <a:pt x="2255" y="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77" name="任意多边形: 形状 276">
                <a:extLst>
                  <a:ext uri="{FF2B5EF4-FFF2-40B4-BE49-F238E27FC236}">
                    <a16:creationId xmlns:a16="http://schemas.microsoft.com/office/drawing/2014/main" id="{6C155193-61C3-4FF3-A3B0-D353D674F4FC}"/>
                  </a:ext>
                </a:extLst>
              </p:cNvPr>
              <p:cNvSpPr/>
              <p:nvPr/>
            </p:nvSpPr>
            <p:spPr>
              <a:xfrm>
                <a:off x="5020120" y="4387660"/>
                <a:ext cx="2962" cy="52750"/>
              </a:xfrm>
              <a:custGeom>
                <a:avLst/>
                <a:gdLst>
                  <a:gd name="connsiteX0" fmla="*/ 2962 w 2962"/>
                  <a:gd name="connsiteY0" fmla="*/ 52750 h 52750"/>
                  <a:gd name="connsiteX1" fmla="*/ 0 w 2962"/>
                  <a:gd name="connsiteY1" fmla="*/ 0 h 5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62" h="52750">
                    <a:moveTo>
                      <a:pt x="2962" y="52750"/>
                    </a:moveTo>
                    <a:lnTo>
                      <a:pt x="0" y="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78" name="任意多边形: 形状 277">
                <a:extLst>
                  <a:ext uri="{FF2B5EF4-FFF2-40B4-BE49-F238E27FC236}">
                    <a16:creationId xmlns:a16="http://schemas.microsoft.com/office/drawing/2014/main" id="{9F2EDA43-9A4B-445E-8623-F1C71A72AAC1}"/>
                  </a:ext>
                </a:extLst>
              </p:cNvPr>
              <p:cNvSpPr/>
              <p:nvPr/>
            </p:nvSpPr>
            <p:spPr>
              <a:xfrm>
                <a:off x="5047756" y="4384742"/>
                <a:ext cx="8135" cy="52219"/>
              </a:xfrm>
              <a:custGeom>
                <a:avLst/>
                <a:gdLst>
                  <a:gd name="connsiteX0" fmla="*/ 8136 w 8135"/>
                  <a:gd name="connsiteY0" fmla="*/ 52220 h 52219"/>
                  <a:gd name="connsiteX1" fmla="*/ 0 w 8135"/>
                  <a:gd name="connsiteY1" fmla="*/ 0 h 5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35" h="52219">
                    <a:moveTo>
                      <a:pt x="8136" y="52220"/>
                    </a:moveTo>
                    <a:lnTo>
                      <a:pt x="0" y="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79" name="任意多边形: 形状 278">
                <a:extLst>
                  <a:ext uri="{FF2B5EF4-FFF2-40B4-BE49-F238E27FC236}">
                    <a16:creationId xmlns:a16="http://schemas.microsoft.com/office/drawing/2014/main" id="{98E37F3F-43EE-4D0C-80AC-2485FE2765B4}"/>
                  </a:ext>
                </a:extLst>
              </p:cNvPr>
              <p:cNvSpPr/>
              <p:nvPr/>
            </p:nvSpPr>
            <p:spPr>
              <a:xfrm>
                <a:off x="5074993" y="4379127"/>
                <a:ext cx="13176" cy="51202"/>
              </a:xfrm>
              <a:custGeom>
                <a:avLst/>
                <a:gdLst>
                  <a:gd name="connsiteX0" fmla="*/ 13177 w 13176"/>
                  <a:gd name="connsiteY0" fmla="*/ 51203 h 51202"/>
                  <a:gd name="connsiteX1" fmla="*/ 0 w 13176"/>
                  <a:gd name="connsiteY1" fmla="*/ 0 h 5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76" h="51202">
                    <a:moveTo>
                      <a:pt x="13177" y="51203"/>
                    </a:moveTo>
                    <a:lnTo>
                      <a:pt x="0" y="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80" name="任意多边形: 形状 279">
                <a:extLst>
                  <a:ext uri="{FF2B5EF4-FFF2-40B4-BE49-F238E27FC236}">
                    <a16:creationId xmlns:a16="http://schemas.microsoft.com/office/drawing/2014/main" id="{3D0E067D-3D8C-4E4A-B2E3-16C6747D87D3}"/>
                  </a:ext>
                </a:extLst>
              </p:cNvPr>
              <p:cNvSpPr/>
              <p:nvPr/>
            </p:nvSpPr>
            <p:spPr>
              <a:xfrm>
                <a:off x="5101523" y="4370902"/>
                <a:ext cx="18173" cy="49611"/>
              </a:xfrm>
              <a:custGeom>
                <a:avLst/>
                <a:gdLst>
                  <a:gd name="connsiteX0" fmla="*/ 18173 w 18173"/>
                  <a:gd name="connsiteY0" fmla="*/ 49611 h 49611"/>
                  <a:gd name="connsiteX1" fmla="*/ 0 w 18173"/>
                  <a:gd name="connsiteY1" fmla="*/ 0 h 4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73" h="49611">
                    <a:moveTo>
                      <a:pt x="18173" y="49611"/>
                    </a:moveTo>
                    <a:lnTo>
                      <a:pt x="0" y="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81" name="任意多边形: 形状 280">
                <a:extLst>
                  <a:ext uri="{FF2B5EF4-FFF2-40B4-BE49-F238E27FC236}">
                    <a16:creationId xmlns:a16="http://schemas.microsoft.com/office/drawing/2014/main" id="{F2D2E444-D49E-4C93-AF0A-53C9DA4E62FC}"/>
                  </a:ext>
                </a:extLst>
              </p:cNvPr>
              <p:cNvSpPr/>
              <p:nvPr/>
            </p:nvSpPr>
            <p:spPr>
              <a:xfrm>
                <a:off x="5127169" y="4360069"/>
                <a:ext cx="22904" cy="47621"/>
              </a:xfrm>
              <a:custGeom>
                <a:avLst/>
                <a:gdLst>
                  <a:gd name="connsiteX0" fmla="*/ 22904 w 22904"/>
                  <a:gd name="connsiteY0" fmla="*/ 47621 h 47621"/>
                  <a:gd name="connsiteX1" fmla="*/ 0 w 22904"/>
                  <a:gd name="connsiteY1" fmla="*/ 0 h 47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904" h="47621">
                    <a:moveTo>
                      <a:pt x="22904" y="47621"/>
                    </a:moveTo>
                    <a:lnTo>
                      <a:pt x="0" y="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82" name="任意多边形: 形状 281">
                <a:extLst>
                  <a:ext uri="{FF2B5EF4-FFF2-40B4-BE49-F238E27FC236}">
                    <a16:creationId xmlns:a16="http://schemas.microsoft.com/office/drawing/2014/main" id="{71399626-DB63-41BE-B50C-ABD0BEB5848E}"/>
                  </a:ext>
                </a:extLst>
              </p:cNvPr>
              <p:cNvSpPr/>
              <p:nvPr/>
            </p:nvSpPr>
            <p:spPr>
              <a:xfrm>
                <a:off x="5151576" y="4346804"/>
                <a:ext cx="27502" cy="45145"/>
              </a:xfrm>
              <a:custGeom>
                <a:avLst/>
                <a:gdLst>
                  <a:gd name="connsiteX0" fmla="*/ 27503 w 27502"/>
                  <a:gd name="connsiteY0" fmla="*/ 45145 h 45145"/>
                  <a:gd name="connsiteX1" fmla="*/ 0 w 27502"/>
                  <a:gd name="connsiteY1" fmla="*/ 0 h 45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02" h="45145">
                    <a:moveTo>
                      <a:pt x="27503" y="45145"/>
                    </a:moveTo>
                    <a:lnTo>
                      <a:pt x="0" y="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83" name="任意多边形: 形状 282">
                <a:extLst>
                  <a:ext uri="{FF2B5EF4-FFF2-40B4-BE49-F238E27FC236}">
                    <a16:creationId xmlns:a16="http://schemas.microsoft.com/office/drawing/2014/main" id="{9F9A7BE6-0F37-43A1-8005-17253EF39D96}"/>
                  </a:ext>
                </a:extLst>
              </p:cNvPr>
              <p:cNvSpPr/>
              <p:nvPr/>
            </p:nvSpPr>
            <p:spPr>
              <a:xfrm>
                <a:off x="5174569" y="4331196"/>
                <a:ext cx="31791" cy="42226"/>
              </a:xfrm>
              <a:custGeom>
                <a:avLst/>
                <a:gdLst>
                  <a:gd name="connsiteX0" fmla="*/ 31792 w 31791"/>
                  <a:gd name="connsiteY0" fmla="*/ 42227 h 42226"/>
                  <a:gd name="connsiteX1" fmla="*/ 0 w 31791"/>
                  <a:gd name="connsiteY1" fmla="*/ 0 h 42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91" h="42226">
                    <a:moveTo>
                      <a:pt x="31792" y="42227"/>
                    </a:moveTo>
                    <a:lnTo>
                      <a:pt x="0" y="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84" name="任意多边形: 形状 283">
                <a:extLst>
                  <a:ext uri="{FF2B5EF4-FFF2-40B4-BE49-F238E27FC236}">
                    <a16:creationId xmlns:a16="http://schemas.microsoft.com/office/drawing/2014/main" id="{399D6603-A726-4123-B06C-6B65DF3201E1}"/>
                  </a:ext>
                </a:extLst>
              </p:cNvPr>
              <p:cNvSpPr/>
              <p:nvPr/>
            </p:nvSpPr>
            <p:spPr>
              <a:xfrm>
                <a:off x="5195926" y="4313421"/>
                <a:ext cx="35771" cy="38910"/>
              </a:xfrm>
              <a:custGeom>
                <a:avLst/>
                <a:gdLst>
                  <a:gd name="connsiteX0" fmla="*/ 35771 w 35771"/>
                  <a:gd name="connsiteY0" fmla="*/ 38911 h 38910"/>
                  <a:gd name="connsiteX1" fmla="*/ 0 w 35771"/>
                  <a:gd name="connsiteY1" fmla="*/ 0 h 38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771" h="38910">
                    <a:moveTo>
                      <a:pt x="35771" y="38911"/>
                    </a:moveTo>
                    <a:lnTo>
                      <a:pt x="0" y="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85" name="任意多边形: 形状 284">
                <a:extLst>
                  <a:ext uri="{FF2B5EF4-FFF2-40B4-BE49-F238E27FC236}">
                    <a16:creationId xmlns:a16="http://schemas.microsoft.com/office/drawing/2014/main" id="{D7E18316-5FAD-4EDF-9F98-87656ACBED80}"/>
                  </a:ext>
                </a:extLst>
              </p:cNvPr>
              <p:cNvSpPr/>
              <p:nvPr/>
            </p:nvSpPr>
            <p:spPr>
              <a:xfrm>
                <a:off x="5215469" y="4293656"/>
                <a:ext cx="39397" cy="35196"/>
              </a:xfrm>
              <a:custGeom>
                <a:avLst/>
                <a:gdLst>
                  <a:gd name="connsiteX0" fmla="*/ 39397 w 39397"/>
                  <a:gd name="connsiteY0" fmla="*/ 35196 h 35196"/>
                  <a:gd name="connsiteX1" fmla="*/ 0 w 39397"/>
                  <a:gd name="connsiteY1" fmla="*/ 0 h 3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397" h="35196">
                    <a:moveTo>
                      <a:pt x="39397" y="35196"/>
                    </a:moveTo>
                    <a:lnTo>
                      <a:pt x="0" y="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86" name="任意多边形: 形状 285">
                <a:extLst>
                  <a:ext uri="{FF2B5EF4-FFF2-40B4-BE49-F238E27FC236}">
                    <a16:creationId xmlns:a16="http://schemas.microsoft.com/office/drawing/2014/main" id="{0EA17E05-5097-4CA1-A928-6BA6E381B843}"/>
                  </a:ext>
                </a:extLst>
              </p:cNvPr>
              <p:cNvSpPr/>
              <p:nvPr/>
            </p:nvSpPr>
            <p:spPr>
              <a:xfrm>
                <a:off x="5212463" y="3877489"/>
                <a:ext cx="38866" cy="35859"/>
              </a:xfrm>
              <a:custGeom>
                <a:avLst/>
                <a:gdLst>
                  <a:gd name="connsiteX0" fmla="*/ 38866 w 38866"/>
                  <a:gd name="connsiteY0" fmla="*/ 0 h 35859"/>
                  <a:gd name="connsiteX1" fmla="*/ 0 w 38866"/>
                  <a:gd name="connsiteY1" fmla="*/ 35860 h 3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866" h="35859">
                    <a:moveTo>
                      <a:pt x="38866" y="0"/>
                    </a:moveTo>
                    <a:lnTo>
                      <a:pt x="0" y="3586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87" name="任意多边形: 形状 286">
                <a:extLst>
                  <a:ext uri="{FF2B5EF4-FFF2-40B4-BE49-F238E27FC236}">
                    <a16:creationId xmlns:a16="http://schemas.microsoft.com/office/drawing/2014/main" id="{9B909A1E-8DB4-43BD-977A-69F622E46D18}"/>
                  </a:ext>
                </a:extLst>
              </p:cNvPr>
              <p:cNvSpPr/>
              <p:nvPr/>
            </p:nvSpPr>
            <p:spPr>
              <a:xfrm>
                <a:off x="5192654" y="3854408"/>
                <a:ext cx="35152" cy="39441"/>
              </a:xfrm>
              <a:custGeom>
                <a:avLst/>
                <a:gdLst>
                  <a:gd name="connsiteX0" fmla="*/ 35152 w 35152"/>
                  <a:gd name="connsiteY0" fmla="*/ 0 h 39441"/>
                  <a:gd name="connsiteX1" fmla="*/ 0 w 35152"/>
                  <a:gd name="connsiteY1" fmla="*/ 39441 h 39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152" h="39441">
                    <a:moveTo>
                      <a:pt x="35152" y="0"/>
                    </a:moveTo>
                    <a:lnTo>
                      <a:pt x="0" y="39441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88" name="任意多边形: 形状 287">
                <a:extLst>
                  <a:ext uri="{FF2B5EF4-FFF2-40B4-BE49-F238E27FC236}">
                    <a16:creationId xmlns:a16="http://schemas.microsoft.com/office/drawing/2014/main" id="{63A39EB4-DB30-4699-9E84-5CCF1862CC74}"/>
                  </a:ext>
                </a:extLst>
              </p:cNvPr>
              <p:cNvSpPr/>
              <p:nvPr/>
            </p:nvSpPr>
            <p:spPr>
              <a:xfrm>
                <a:off x="5171032" y="3833670"/>
                <a:ext cx="31084" cy="42713"/>
              </a:xfrm>
              <a:custGeom>
                <a:avLst/>
                <a:gdLst>
                  <a:gd name="connsiteX0" fmla="*/ 31084 w 31084"/>
                  <a:gd name="connsiteY0" fmla="*/ 0 h 42713"/>
                  <a:gd name="connsiteX1" fmla="*/ 0 w 31084"/>
                  <a:gd name="connsiteY1" fmla="*/ 42713 h 4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084" h="42713">
                    <a:moveTo>
                      <a:pt x="31084" y="0"/>
                    </a:moveTo>
                    <a:lnTo>
                      <a:pt x="0" y="42713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89" name="任意多边形: 形状 288">
                <a:extLst>
                  <a:ext uri="{FF2B5EF4-FFF2-40B4-BE49-F238E27FC236}">
                    <a16:creationId xmlns:a16="http://schemas.microsoft.com/office/drawing/2014/main" id="{017D24BD-FB4F-49CD-95A8-15DD60847373}"/>
                  </a:ext>
                </a:extLst>
              </p:cNvPr>
              <p:cNvSpPr/>
              <p:nvPr/>
            </p:nvSpPr>
            <p:spPr>
              <a:xfrm>
                <a:off x="5147774" y="3815586"/>
                <a:ext cx="26795" cy="45587"/>
              </a:xfrm>
              <a:custGeom>
                <a:avLst/>
                <a:gdLst>
                  <a:gd name="connsiteX0" fmla="*/ 26795 w 26795"/>
                  <a:gd name="connsiteY0" fmla="*/ 0 h 45587"/>
                  <a:gd name="connsiteX1" fmla="*/ 0 w 26795"/>
                  <a:gd name="connsiteY1" fmla="*/ 45587 h 45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795" h="45587">
                    <a:moveTo>
                      <a:pt x="26795" y="0"/>
                    </a:moveTo>
                    <a:lnTo>
                      <a:pt x="0" y="45587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90" name="任意多边形: 形状 289">
                <a:extLst>
                  <a:ext uri="{FF2B5EF4-FFF2-40B4-BE49-F238E27FC236}">
                    <a16:creationId xmlns:a16="http://schemas.microsoft.com/office/drawing/2014/main" id="{34424C06-E9E6-4E24-A34E-0B8F572EA47A}"/>
                  </a:ext>
                </a:extLst>
              </p:cNvPr>
              <p:cNvSpPr/>
              <p:nvPr/>
            </p:nvSpPr>
            <p:spPr>
              <a:xfrm>
                <a:off x="5123145" y="3800287"/>
                <a:ext cx="22196" cy="47975"/>
              </a:xfrm>
              <a:custGeom>
                <a:avLst/>
                <a:gdLst>
                  <a:gd name="connsiteX0" fmla="*/ 22197 w 22196"/>
                  <a:gd name="connsiteY0" fmla="*/ 0 h 47975"/>
                  <a:gd name="connsiteX1" fmla="*/ 0 w 22196"/>
                  <a:gd name="connsiteY1" fmla="*/ 47975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96" h="47975">
                    <a:moveTo>
                      <a:pt x="22197" y="0"/>
                    </a:moveTo>
                    <a:lnTo>
                      <a:pt x="0" y="47975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91" name="任意多边形: 形状 290">
                <a:extLst>
                  <a:ext uri="{FF2B5EF4-FFF2-40B4-BE49-F238E27FC236}">
                    <a16:creationId xmlns:a16="http://schemas.microsoft.com/office/drawing/2014/main" id="{0DB06625-7D5B-415A-9012-0E128887CCB7}"/>
                  </a:ext>
                </a:extLst>
              </p:cNvPr>
              <p:cNvSpPr/>
              <p:nvPr/>
            </p:nvSpPr>
            <p:spPr>
              <a:xfrm>
                <a:off x="5097367" y="3787950"/>
                <a:ext cx="17377" cy="49920"/>
              </a:xfrm>
              <a:custGeom>
                <a:avLst/>
                <a:gdLst>
                  <a:gd name="connsiteX0" fmla="*/ 17377 w 17377"/>
                  <a:gd name="connsiteY0" fmla="*/ 0 h 49920"/>
                  <a:gd name="connsiteX1" fmla="*/ 0 w 17377"/>
                  <a:gd name="connsiteY1" fmla="*/ 49920 h 49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377" h="49920">
                    <a:moveTo>
                      <a:pt x="17377" y="0"/>
                    </a:moveTo>
                    <a:lnTo>
                      <a:pt x="0" y="4992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92" name="任意多边形: 形状 291">
                <a:extLst>
                  <a:ext uri="{FF2B5EF4-FFF2-40B4-BE49-F238E27FC236}">
                    <a16:creationId xmlns:a16="http://schemas.microsoft.com/office/drawing/2014/main" id="{6B2D0952-B5AB-4E23-9659-B209B972B28D}"/>
                  </a:ext>
                </a:extLst>
              </p:cNvPr>
              <p:cNvSpPr/>
              <p:nvPr/>
            </p:nvSpPr>
            <p:spPr>
              <a:xfrm>
                <a:off x="5070704" y="3778665"/>
                <a:ext cx="12380" cy="51379"/>
              </a:xfrm>
              <a:custGeom>
                <a:avLst/>
                <a:gdLst>
                  <a:gd name="connsiteX0" fmla="*/ 12381 w 12380"/>
                  <a:gd name="connsiteY0" fmla="*/ 0 h 51379"/>
                  <a:gd name="connsiteX1" fmla="*/ 0 w 12380"/>
                  <a:gd name="connsiteY1" fmla="*/ 51380 h 51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0" h="51379">
                    <a:moveTo>
                      <a:pt x="12381" y="0"/>
                    </a:moveTo>
                    <a:lnTo>
                      <a:pt x="0" y="51380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93" name="任意多边形: 形状 292">
                <a:extLst>
                  <a:ext uri="{FF2B5EF4-FFF2-40B4-BE49-F238E27FC236}">
                    <a16:creationId xmlns:a16="http://schemas.microsoft.com/office/drawing/2014/main" id="{3A7C84F0-3EA4-4833-8E47-43D6DEA045D9}"/>
                  </a:ext>
                </a:extLst>
              </p:cNvPr>
              <p:cNvSpPr/>
              <p:nvPr/>
            </p:nvSpPr>
            <p:spPr>
              <a:xfrm>
                <a:off x="5043378" y="3772519"/>
                <a:ext cx="7295" cy="52352"/>
              </a:xfrm>
              <a:custGeom>
                <a:avLst/>
                <a:gdLst>
                  <a:gd name="connsiteX0" fmla="*/ 7296 w 7295"/>
                  <a:gd name="connsiteY0" fmla="*/ 0 h 52352"/>
                  <a:gd name="connsiteX1" fmla="*/ 0 w 7295"/>
                  <a:gd name="connsiteY1" fmla="*/ 52353 h 5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95" h="52352">
                    <a:moveTo>
                      <a:pt x="7296" y="0"/>
                    </a:moveTo>
                    <a:lnTo>
                      <a:pt x="0" y="52353"/>
                    </a:lnTo>
                  </a:path>
                </a:pathLst>
              </a:custGeom>
              <a:ln w="121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  <p:grpSp>
          <p:nvGrpSpPr>
            <p:cNvPr id="228" name="图形 1">
              <a:extLst>
                <a:ext uri="{FF2B5EF4-FFF2-40B4-BE49-F238E27FC236}">
                  <a16:creationId xmlns:a16="http://schemas.microsoft.com/office/drawing/2014/main" id="{63336E24-B373-49E1-826C-D5552E1A8336}"/>
                </a:ext>
              </a:extLst>
            </p:cNvPr>
            <p:cNvGrpSpPr/>
            <p:nvPr/>
          </p:nvGrpSpPr>
          <p:grpSpPr>
            <a:xfrm>
              <a:off x="4759154" y="3878152"/>
              <a:ext cx="479927" cy="472189"/>
              <a:chOff x="4759154" y="3878152"/>
              <a:chExt cx="479927" cy="472189"/>
            </a:xfrm>
            <a:solidFill>
              <a:srgbClr val="005B76"/>
            </a:solidFill>
          </p:grpSpPr>
          <p:sp>
            <p:nvSpPr>
              <p:cNvPr id="240" name="任意多边形: 形状 239">
                <a:extLst>
                  <a:ext uri="{FF2B5EF4-FFF2-40B4-BE49-F238E27FC236}">
                    <a16:creationId xmlns:a16="http://schemas.microsoft.com/office/drawing/2014/main" id="{4663E3AB-073E-434D-B8A8-48E61EA75F32}"/>
                  </a:ext>
                </a:extLst>
              </p:cNvPr>
              <p:cNvSpPr/>
              <p:nvPr/>
            </p:nvSpPr>
            <p:spPr>
              <a:xfrm>
                <a:off x="4759154" y="3953762"/>
                <a:ext cx="79413" cy="157145"/>
              </a:xfrm>
              <a:custGeom>
                <a:avLst/>
                <a:gdLst>
                  <a:gd name="connsiteX0" fmla="*/ 34489 w 79413"/>
                  <a:gd name="connsiteY0" fmla="*/ 151353 h 157145"/>
                  <a:gd name="connsiteX1" fmla="*/ 79413 w 79413"/>
                  <a:gd name="connsiteY1" fmla="*/ 21268 h 157145"/>
                  <a:gd name="connsiteX2" fmla="*/ 52264 w 79413"/>
                  <a:gd name="connsiteY2" fmla="*/ 0 h 157145"/>
                  <a:gd name="connsiteX3" fmla="*/ 0 w 79413"/>
                  <a:gd name="connsiteY3" fmla="*/ 151353 h 157145"/>
                  <a:gd name="connsiteX4" fmla="*/ 89 w 79413"/>
                  <a:gd name="connsiteY4" fmla="*/ 157146 h 157145"/>
                  <a:gd name="connsiteX5" fmla="*/ 34577 w 79413"/>
                  <a:gd name="connsiteY5" fmla="*/ 156350 h 157145"/>
                  <a:gd name="connsiteX6" fmla="*/ 34489 w 79413"/>
                  <a:gd name="connsiteY6" fmla="*/ 151353 h 15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413" h="157145">
                    <a:moveTo>
                      <a:pt x="34489" y="151353"/>
                    </a:moveTo>
                    <a:cubicBezTo>
                      <a:pt x="34489" y="102273"/>
                      <a:pt x="51291" y="57128"/>
                      <a:pt x="79413" y="21268"/>
                    </a:cubicBezTo>
                    <a:lnTo>
                      <a:pt x="52264" y="0"/>
                    </a:lnTo>
                    <a:cubicBezTo>
                      <a:pt x="19544" y="41696"/>
                      <a:pt x="0" y="94226"/>
                      <a:pt x="0" y="151353"/>
                    </a:cubicBezTo>
                    <a:cubicBezTo>
                      <a:pt x="0" y="153299"/>
                      <a:pt x="44" y="155201"/>
                      <a:pt x="89" y="157146"/>
                    </a:cubicBezTo>
                    <a:lnTo>
                      <a:pt x="34577" y="156350"/>
                    </a:lnTo>
                    <a:cubicBezTo>
                      <a:pt x="34533" y="154714"/>
                      <a:pt x="34489" y="153034"/>
                      <a:pt x="34489" y="151353"/>
                    </a:cubicBezTo>
                    <a:close/>
                  </a:path>
                </a:pathLst>
              </a:custGeom>
              <a:solidFill>
                <a:srgbClr val="005B76"/>
              </a:solidFill>
              <a:ln w="44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41" name="任意多边形: 形状 240">
                <a:extLst>
                  <a:ext uri="{FF2B5EF4-FFF2-40B4-BE49-F238E27FC236}">
                    <a16:creationId xmlns:a16="http://schemas.microsoft.com/office/drawing/2014/main" id="{7DD14032-563B-4033-B81B-CB3A078C2FC3}"/>
                  </a:ext>
                </a:extLst>
              </p:cNvPr>
              <p:cNvSpPr/>
              <p:nvPr/>
            </p:nvSpPr>
            <p:spPr>
              <a:xfrm>
                <a:off x="5084323" y="3878152"/>
                <a:ext cx="154758" cy="165679"/>
              </a:xfrm>
              <a:custGeom>
                <a:avLst/>
                <a:gdLst>
                  <a:gd name="connsiteX0" fmla="*/ 0 w 154758"/>
                  <a:gd name="connsiteY0" fmla="*/ 31924 h 165679"/>
                  <a:gd name="connsiteX1" fmla="*/ 121773 w 154758"/>
                  <a:gd name="connsiteY1" fmla="*/ 165680 h 165679"/>
                  <a:gd name="connsiteX2" fmla="*/ 154758 w 154758"/>
                  <a:gd name="connsiteY2" fmla="*/ 155643 h 165679"/>
                  <a:gd name="connsiteX3" fmla="*/ 13088 w 154758"/>
                  <a:gd name="connsiteY3" fmla="*/ 0 h 165679"/>
                  <a:gd name="connsiteX4" fmla="*/ 0 w 154758"/>
                  <a:gd name="connsiteY4" fmla="*/ 31924 h 16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758" h="165679">
                    <a:moveTo>
                      <a:pt x="0" y="31924"/>
                    </a:moveTo>
                    <a:cubicBezTo>
                      <a:pt x="58189" y="55801"/>
                      <a:pt x="103334" y="104926"/>
                      <a:pt x="121773" y="165680"/>
                    </a:cubicBezTo>
                    <a:lnTo>
                      <a:pt x="154758" y="155643"/>
                    </a:lnTo>
                    <a:cubicBezTo>
                      <a:pt x="133313" y="84940"/>
                      <a:pt x="80784" y="27768"/>
                      <a:pt x="13088" y="0"/>
                    </a:cubicBezTo>
                    <a:lnTo>
                      <a:pt x="0" y="31924"/>
                    </a:lnTo>
                    <a:close/>
                  </a:path>
                </a:pathLst>
              </a:custGeom>
              <a:solidFill>
                <a:srgbClr val="005B76"/>
              </a:solidFill>
              <a:ln w="44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42" name="任意多边形: 形状 241">
                <a:extLst>
                  <a:ext uri="{FF2B5EF4-FFF2-40B4-BE49-F238E27FC236}">
                    <a16:creationId xmlns:a16="http://schemas.microsoft.com/office/drawing/2014/main" id="{1298BF19-25CC-4ACB-B179-D3BACB96812E}"/>
                  </a:ext>
                </a:extLst>
              </p:cNvPr>
              <p:cNvSpPr/>
              <p:nvPr/>
            </p:nvSpPr>
            <p:spPr>
              <a:xfrm>
                <a:off x="4769721" y="4166400"/>
                <a:ext cx="154758" cy="165635"/>
              </a:xfrm>
              <a:custGeom>
                <a:avLst/>
                <a:gdLst>
                  <a:gd name="connsiteX0" fmla="*/ 154758 w 154758"/>
                  <a:gd name="connsiteY0" fmla="*/ 133755 h 165635"/>
                  <a:gd name="connsiteX1" fmla="*/ 32986 w 154758"/>
                  <a:gd name="connsiteY1" fmla="*/ 0 h 165635"/>
                  <a:gd name="connsiteX2" fmla="*/ 0 w 154758"/>
                  <a:gd name="connsiteY2" fmla="*/ 10037 h 165635"/>
                  <a:gd name="connsiteX3" fmla="*/ 141670 w 154758"/>
                  <a:gd name="connsiteY3" fmla="*/ 165635 h 165635"/>
                  <a:gd name="connsiteX4" fmla="*/ 154758 w 154758"/>
                  <a:gd name="connsiteY4" fmla="*/ 133755 h 16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758" h="165635">
                    <a:moveTo>
                      <a:pt x="154758" y="133755"/>
                    </a:moveTo>
                    <a:cubicBezTo>
                      <a:pt x="96569" y="109878"/>
                      <a:pt x="51424" y="60754"/>
                      <a:pt x="32986" y="0"/>
                    </a:cubicBezTo>
                    <a:lnTo>
                      <a:pt x="0" y="10037"/>
                    </a:lnTo>
                    <a:cubicBezTo>
                      <a:pt x="21445" y="80695"/>
                      <a:pt x="73975" y="137867"/>
                      <a:pt x="141670" y="165635"/>
                    </a:cubicBezTo>
                    <a:lnTo>
                      <a:pt x="154758" y="133755"/>
                    </a:lnTo>
                    <a:close/>
                  </a:path>
                </a:pathLst>
              </a:custGeom>
              <a:solidFill>
                <a:srgbClr val="005B76"/>
              </a:solidFill>
              <a:ln w="44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43" name="任意多边形: 形状 242">
                <a:extLst>
                  <a:ext uri="{FF2B5EF4-FFF2-40B4-BE49-F238E27FC236}">
                    <a16:creationId xmlns:a16="http://schemas.microsoft.com/office/drawing/2014/main" id="{91BA857F-DFB2-430D-A838-6D35B65C576B}"/>
                  </a:ext>
                </a:extLst>
              </p:cNvPr>
              <p:cNvSpPr/>
              <p:nvPr/>
            </p:nvSpPr>
            <p:spPr>
              <a:xfrm>
                <a:off x="4975683" y="4307982"/>
                <a:ext cx="95375" cy="42359"/>
              </a:xfrm>
              <a:custGeom>
                <a:avLst/>
                <a:gdLst>
                  <a:gd name="connsiteX0" fmla="*/ 86001 w 95375"/>
                  <a:gd name="connsiteY0" fmla="*/ 0 h 42359"/>
                  <a:gd name="connsiteX1" fmla="*/ 28741 w 95375"/>
                  <a:gd name="connsiteY1" fmla="*/ 7871 h 42359"/>
                  <a:gd name="connsiteX2" fmla="*/ 4024 w 95375"/>
                  <a:gd name="connsiteY2" fmla="*/ 6411 h 42359"/>
                  <a:gd name="connsiteX3" fmla="*/ 0 w 95375"/>
                  <a:gd name="connsiteY3" fmla="*/ 40679 h 42359"/>
                  <a:gd name="connsiteX4" fmla="*/ 28741 w 95375"/>
                  <a:gd name="connsiteY4" fmla="*/ 42360 h 42359"/>
                  <a:gd name="connsiteX5" fmla="*/ 95375 w 95375"/>
                  <a:gd name="connsiteY5" fmla="*/ 33207 h 42359"/>
                  <a:gd name="connsiteX6" fmla="*/ 86001 w 95375"/>
                  <a:gd name="connsiteY6" fmla="*/ 0 h 42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375" h="42359">
                    <a:moveTo>
                      <a:pt x="86001" y="0"/>
                    </a:moveTo>
                    <a:cubicBezTo>
                      <a:pt x="67784" y="5129"/>
                      <a:pt x="48594" y="7871"/>
                      <a:pt x="28741" y="7871"/>
                    </a:cubicBezTo>
                    <a:cubicBezTo>
                      <a:pt x="20384" y="7871"/>
                      <a:pt x="12160" y="7384"/>
                      <a:pt x="4024" y="6411"/>
                    </a:cubicBezTo>
                    <a:lnTo>
                      <a:pt x="0" y="40679"/>
                    </a:lnTo>
                    <a:cubicBezTo>
                      <a:pt x="9418" y="41785"/>
                      <a:pt x="19013" y="42360"/>
                      <a:pt x="28741" y="42360"/>
                    </a:cubicBezTo>
                    <a:cubicBezTo>
                      <a:pt x="51822" y="42360"/>
                      <a:pt x="74195" y="39176"/>
                      <a:pt x="95375" y="33207"/>
                    </a:cubicBezTo>
                    <a:lnTo>
                      <a:pt x="86001" y="0"/>
                    </a:lnTo>
                    <a:close/>
                  </a:path>
                </a:pathLst>
              </a:custGeom>
              <a:solidFill>
                <a:srgbClr val="005B76"/>
              </a:solidFill>
              <a:ln w="44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  <p:grpSp>
          <p:nvGrpSpPr>
            <p:cNvPr id="229" name="图形 1">
              <a:extLst>
                <a:ext uri="{FF2B5EF4-FFF2-40B4-BE49-F238E27FC236}">
                  <a16:creationId xmlns:a16="http://schemas.microsoft.com/office/drawing/2014/main" id="{CFB138BB-CEA1-47E2-A2EA-E08912271DB2}"/>
                </a:ext>
              </a:extLst>
            </p:cNvPr>
            <p:cNvGrpSpPr/>
            <p:nvPr/>
          </p:nvGrpSpPr>
          <p:grpSpPr>
            <a:xfrm>
              <a:off x="4578131" y="3689214"/>
              <a:ext cx="650072" cy="841973"/>
              <a:chOff x="4578131" y="3689214"/>
              <a:chExt cx="650072" cy="841973"/>
            </a:xfrm>
          </p:grpSpPr>
          <p:sp>
            <p:nvSpPr>
              <p:cNvPr id="230" name="任意多边形: 形状 229">
                <a:extLst>
                  <a:ext uri="{FF2B5EF4-FFF2-40B4-BE49-F238E27FC236}">
                    <a16:creationId xmlns:a16="http://schemas.microsoft.com/office/drawing/2014/main" id="{48191E9D-DD0F-43A3-8F49-AC2E44C69106}"/>
                  </a:ext>
                </a:extLst>
              </p:cNvPr>
              <p:cNvSpPr/>
              <p:nvPr/>
            </p:nvSpPr>
            <p:spPr>
              <a:xfrm>
                <a:off x="4900072" y="3689214"/>
                <a:ext cx="16625" cy="65263"/>
              </a:xfrm>
              <a:custGeom>
                <a:avLst/>
                <a:gdLst>
                  <a:gd name="connsiteX0" fmla="*/ 0 w 16625"/>
                  <a:gd name="connsiteY0" fmla="*/ 0 h 65263"/>
                  <a:gd name="connsiteX1" fmla="*/ 16625 w 16625"/>
                  <a:gd name="connsiteY1" fmla="*/ 65264 h 65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25" h="65263">
                    <a:moveTo>
                      <a:pt x="0" y="0"/>
                    </a:moveTo>
                    <a:lnTo>
                      <a:pt x="16625" y="65264"/>
                    </a:lnTo>
                  </a:path>
                </a:pathLst>
              </a:custGeom>
              <a:ln w="459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31" name="任意多边形: 形状 230">
                <a:extLst>
                  <a:ext uri="{FF2B5EF4-FFF2-40B4-BE49-F238E27FC236}">
                    <a16:creationId xmlns:a16="http://schemas.microsoft.com/office/drawing/2014/main" id="{8FE6845A-BFB4-4DDF-889E-04D4A1117F52}"/>
                  </a:ext>
                </a:extLst>
              </p:cNvPr>
              <p:cNvSpPr/>
              <p:nvPr/>
            </p:nvSpPr>
            <p:spPr>
              <a:xfrm>
                <a:off x="4859923" y="3701551"/>
                <a:ext cx="22904" cy="63318"/>
              </a:xfrm>
              <a:custGeom>
                <a:avLst/>
                <a:gdLst>
                  <a:gd name="connsiteX0" fmla="*/ 0 w 22904"/>
                  <a:gd name="connsiteY0" fmla="*/ 0 h 63318"/>
                  <a:gd name="connsiteX1" fmla="*/ 22904 w 22904"/>
                  <a:gd name="connsiteY1" fmla="*/ 63318 h 63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904" h="63318">
                    <a:moveTo>
                      <a:pt x="0" y="0"/>
                    </a:moveTo>
                    <a:lnTo>
                      <a:pt x="22904" y="63318"/>
                    </a:lnTo>
                  </a:path>
                </a:pathLst>
              </a:custGeom>
              <a:ln w="459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32" name="任意多边形: 形状 231">
                <a:extLst>
                  <a:ext uri="{FF2B5EF4-FFF2-40B4-BE49-F238E27FC236}">
                    <a16:creationId xmlns:a16="http://schemas.microsoft.com/office/drawing/2014/main" id="{AC10D3F7-0883-4A15-943F-8643E9A921AE}"/>
                  </a:ext>
                </a:extLst>
              </p:cNvPr>
              <p:cNvSpPr/>
              <p:nvPr/>
            </p:nvSpPr>
            <p:spPr>
              <a:xfrm>
                <a:off x="4749293" y="3761288"/>
                <a:ext cx="40325" cy="53900"/>
              </a:xfrm>
              <a:custGeom>
                <a:avLst/>
                <a:gdLst>
                  <a:gd name="connsiteX0" fmla="*/ 0 w 40325"/>
                  <a:gd name="connsiteY0" fmla="*/ 0 h 53900"/>
                  <a:gd name="connsiteX1" fmla="*/ 40326 w 40325"/>
                  <a:gd name="connsiteY1" fmla="*/ 53900 h 5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325" h="53900">
                    <a:moveTo>
                      <a:pt x="0" y="0"/>
                    </a:moveTo>
                    <a:lnTo>
                      <a:pt x="40326" y="53900"/>
                    </a:lnTo>
                  </a:path>
                </a:pathLst>
              </a:custGeom>
              <a:ln w="459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33" name="任意多边形: 形状 232">
                <a:extLst>
                  <a:ext uri="{FF2B5EF4-FFF2-40B4-BE49-F238E27FC236}">
                    <a16:creationId xmlns:a16="http://schemas.microsoft.com/office/drawing/2014/main" id="{D73399DE-0D7C-47A3-AE31-667FBDB6EE92}"/>
                  </a:ext>
                </a:extLst>
              </p:cNvPr>
              <p:cNvSpPr/>
              <p:nvPr/>
            </p:nvSpPr>
            <p:spPr>
              <a:xfrm>
                <a:off x="4617970" y="3922767"/>
                <a:ext cx="61018" cy="28519"/>
              </a:xfrm>
              <a:custGeom>
                <a:avLst/>
                <a:gdLst>
                  <a:gd name="connsiteX0" fmla="*/ 0 w 61018"/>
                  <a:gd name="connsiteY0" fmla="*/ 0 h 28519"/>
                  <a:gd name="connsiteX1" fmla="*/ 61019 w 61018"/>
                  <a:gd name="connsiteY1" fmla="*/ 28520 h 28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018" h="28519">
                    <a:moveTo>
                      <a:pt x="0" y="0"/>
                    </a:moveTo>
                    <a:lnTo>
                      <a:pt x="61019" y="28520"/>
                    </a:lnTo>
                  </a:path>
                </a:pathLst>
              </a:custGeom>
              <a:ln w="459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34" name="任意多边形: 形状 233">
                <a:extLst>
                  <a:ext uri="{FF2B5EF4-FFF2-40B4-BE49-F238E27FC236}">
                    <a16:creationId xmlns:a16="http://schemas.microsoft.com/office/drawing/2014/main" id="{AC13A199-A8FE-4436-AF54-9274B665CD4C}"/>
                  </a:ext>
                </a:extLst>
              </p:cNvPr>
              <p:cNvSpPr/>
              <p:nvPr/>
            </p:nvSpPr>
            <p:spPr>
              <a:xfrm>
                <a:off x="4578131" y="4085042"/>
                <a:ext cx="67297" cy="3006"/>
              </a:xfrm>
              <a:custGeom>
                <a:avLst/>
                <a:gdLst>
                  <a:gd name="connsiteX0" fmla="*/ 0 w 67297"/>
                  <a:gd name="connsiteY0" fmla="*/ 0 h 3006"/>
                  <a:gd name="connsiteX1" fmla="*/ 67298 w 67297"/>
                  <a:gd name="connsiteY1" fmla="*/ 3007 h 3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297" h="3006">
                    <a:moveTo>
                      <a:pt x="0" y="0"/>
                    </a:moveTo>
                    <a:lnTo>
                      <a:pt x="67298" y="3007"/>
                    </a:lnTo>
                  </a:path>
                </a:pathLst>
              </a:custGeom>
              <a:ln w="459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35" name="任意多边形: 形状 234">
                <a:extLst>
                  <a:ext uri="{FF2B5EF4-FFF2-40B4-BE49-F238E27FC236}">
                    <a16:creationId xmlns:a16="http://schemas.microsoft.com/office/drawing/2014/main" id="{FF72B3F3-8752-4E31-ABEA-55C463B7F849}"/>
                  </a:ext>
                </a:extLst>
              </p:cNvPr>
              <p:cNvSpPr/>
              <p:nvPr/>
            </p:nvSpPr>
            <p:spPr>
              <a:xfrm>
                <a:off x="4591086" y="4193372"/>
                <a:ext cx="65219" cy="16713"/>
              </a:xfrm>
              <a:custGeom>
                <a:avLst/>
                <a:gdLst>
                  <a:gd name="connsiteX0" fmla="*/ 0 w 65219"/>
                  <a:gd name="connsiteY0" fmla="*/ 16714 h 16713"/>
                  <a:gd name="connsiteX1" fmla="*/ 65220 w 65219"/>
                  <a:gd name="connsiteY1" fmla="*/ 0 h 16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219" h="16713">
                    <a:moveTo>
                      <a:pt x="0" y="16714"/>
                    </a:moveTo>
                    <a:lnTo>
                      <a:pt x="65220" y="0"/>
                    </a:lnTo>
                  </a:path>
                </a:pathLst>
              </a:custGeom>
              <a:ln w="459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36" name="任意多边形: 形状 235">
                <a:extLst>
                  <a:ext uri="{FF2B5EF4-FFF2-40B4-BE49-F238E27FC236}">
                    <a16:creationId xmlns:a16="http://schemas.microsoft.com/office/drawing/2014/main" id="{29153EF6-948B-42BF-8A2D-17EA7B771E5B}"/>
                  </a:ext>
                </a:extLst>
              </p:cNvPr>
              <p:cNvSpPr/>
              <p:nvPr/>
            </p:nvSpPr>
            <p:spPr>
              <a:xfrm>
                <a:off x="4720110" y="4372450"/>
                <a:ext cx="44924" cy="50185"/>
              </a:xfrm>
              <a:custGeom>
                <a:avLst/>
                <a:gdLst>
                  <a:gd name="connsiteX0" fmla="*/ 0 w 44924"/>
                  <a:gd name="connsiteY0" fmla="*/ 50186 h 50185"/>
                  <a:gd name="connsiteX1" fmla="*/ 44924 w 44924"/>
                  <a:gd name="connsiteY1" fmla="*/ 0 h 50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924" h="50185">
                    <a:moveTo>
                      <a:pt x="0" y="50186"/>
                    </a:moveTo>
                    <a:lnTo>
                      <a:pt x="44924" y="0"/>
                    </a:lnTo>
                  </a:path>
                </a:pathLst>
              </a:custGeom>
              <a:ln w="459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37" name="任意多边形: 形状 236">
                <a:extLst>
                  <a:ext uri="{FF2B5EF4-FFF2-40B4-BE49-F238E27FC236}">
                    <a16:creationId xmlns:a16="http://schemas.microsoft.com/office/drawing/2014/main" id="{A5A13EBC-A9B2-4B9B-B554-74708A1492EF}"/>
                  </a:ext>
                </a:extLst>
              </p:cNvPr>
              <p:cNvSpPr/>
              <p:nvPr/>
            </p:nvSpPr>
            <p:spPr>
              <a:xfrm>
                <a:off x="4904273" y="4454206"/>
                <a:ext cx="15962" cy="65440"/>
              </a:xfrm>
              <a:custGeom>
                <a:avLst/>
                <a:gdLst>
                  <a:gd name="connsiteX0" fmla="*/ 0 w 15962"/>
                  <a:gd name="connsiteY0" fmla="*/ 65441 h 65440"/>
                  <a:gd name="connsiteX1" fmla="*/ 15962 w 15962"/>
                  <a:gd name="connsiteY1" fmla="*/ 0 h 65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62" h="65440">
                    <a:moveTo>
                      <a:pt x="0" y="65441"/>
                    </a:moveTo>
                    <a:lnTo>
                      <a:pt x="15962" y="0"/>
                    </a:lnTo>
                  </a:path>
                </a:pathLst>
              </a:custGeom>
              <a:ln w="459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38" name="任意多边形: 形状 237">
                <a:extLst>
                  <a:ext uri="{FF2B5EF4-FFF2-40B4-BE49-F238E27FC236}">
                    <a16:creationId xmlns:a16="http://schemas.microsoft.com/office/drawing/2014/main" id="{40EBBB0B-1DB5-4E9C-A21D-7AA4CE7E92DF}"/>
                  </a:ext>
                </a:extLst>
              </p:cNvPr>
              <p:cNvSpPr/>
              <p:nvPr/>
            </p:nvSpPr>
            <p:spPr>
              <a:xfrm>
                <a:off x="5025692" y="4463934"/>
                <a:ext cx="3758" cy="67253"/>
              </a:xfrm>
              <a:custGeom>
                <a:avLst/>
                <a:gdLst>
                  <a:gd name="connsiteX0" fmla="*/ 3758 w 3758"/>
                  <a:gd name="connsiteY0" fmla="*/ 67254 h 67253"/>
                  <a:gd name="connsiteX1" fmla="*/ 0 w 3758"/>
                  <a:gd name="connsiteY1" fmla="*/ 0 h 67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58" h="67253">
                    <a:moveTo>
                      <a:pt x="3758" y="67254"/>
                    </a:moveTo>
                    <a:lnTo>
                      <a:pt x="0" y="0"/>
                    </a:lnTo>
                  </a:path>
                </a:pathLst>
              </a:custGeom>
              <a:ln w="459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239" name="任意多边形: 形状 238">
                <a:extLst>
                  <a:ext uri="{FF2B5EF4-FFF2-40B4-BE49-F238E27FC236}">
                    <a16:creationId xmlns:a16="http://schemas.microsoft.com/office/drawing/2014/main" id="{89C2E832-DC79-4357-A246-A9460AD57CDC}"/>
                  </a:ext>
                </a:extLst>
              </p:cNvPr>
              <p:cNvSpPr/>
              <p:nvPr/>
            </p:nvSpPr>
            <p:spPr>
              <a:xfrm>
                <a:off x="5193184" y="4411891"/>
                <a:ext cx="35019" cy="57525"/>
              </a:xfrm>
              <a:custGeom>
                <a:avLst/>
                <a:gdLst>
                  <a:gd name="connsiteX0" fmla="*/ 35020 w 35019"/>
                  <a:gd name="connsiteY0" fmla="*/ 57526 h 57525"/>
                  <a:gd name="connsiteX1" fmla="*/ 0 w 35019"/>
                  <a:gd name="connsiteY1" fmla="*/ 0 h 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019" h="57525">
                    <a:moveTo>
                      <a:pt x="35020" y="57526"/>
                    </a:moveTo>
                    <a:lnTo>
                      <a:pt x="0" y="0"/>
                    </a:lnTo>
                  </a:path>
                </a:pathLst>
              </a:custGeom>
              <a:ln w="4590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sp>
        <p:nvSpPr>
          <p:cNvPr id="159" name="文本框 158">
            <a:extLst>
              <a:ext uri="{FF2B5EF4-FFF2-40B4-BE49-F238E27FC236}">
                <a16:creationId xmlns:a16="http://schemas.microsoft.com/office/drawing/2014/main" id="{2692794E-8E2F-AF42-9E78-288F22D252E5}"/>
              </a:ext>
            </a:extLst>
          </p:cNvPr>
          <p:cNvSpPr txBox="1"/>
          <p:nvPr/>
        </p:nvSpPr>
        <p:spPr>
          <a:xfrm>
            <a:off x="8218384" y="5585442"/>
            <a:ext cx="3645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 PART FIVE: UI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endParaRPr lang="zh-Hans-HK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C157907B-1EA0-6A44-A0CF-A11389905245}"/>
              </a:ext>
            </a:extLst>
          </p:cNvPr>
          <p:cNvGrpSpPr/>
          <p:nvPr/>
        </p:nvGrpSpPr>
        <p:grpSpPr>
          <a:xfrm>
            <a:off x="4318104" y="2318523"/>
            <a:ext cx="772236" cy="919102"/>
            <a:chOff x="3815081" y="2078112"/>
            <a:chExt cx="830158" cy="1154934"/>
          </a:xfrm>
        </p:grpSpPr>
        <p:sp>
          <p:nvSpPr>
            <p:cNvPr id="161" name="任意多边形: 形状 18">
              <a:extLst>
                <a:ext uri="{FF2B5EF4-FFF2-40B4-BE49-F238E27FC236}">
                  <a16:creationId xmlns:a16="http://schemas.microsoft.com/office/drawing/2014/main" id="{145B087C-00B3-C94E-BC07-F204DBB8281F}"/>
                </a:ext>
              </a:extLst>
            </p:cNvPr>
            <p:cNvSpPr/>
            <p:nvPr/>
          </p:nvSpPr>
          <p:spPr>
            <a:xfrm>
              <a:off x="3856001" y="2078112"/>
              <a:ext cx="789238" cy="1094371"/>
            </a:xfrm>
            <a:custGeom>
              <a:avLst/>
              <a:gdLst>
                <a:gd name="connsiteX0" fmla="*/ 44261 w 69420"/>
                <a:gd name="connsiteY0" fmla="*/ 0 h 96259"/>
                <a:gd name="connsiteX1" fmla="*/ 0 w 69420"/>
                <a:gd name="connsiteY1" fmla="*/ 0 h 96259"/>
                <a:gd name="connsiteX2" fmla="*/ 0 w 69420"/>
                <a:gd name="connsiteY2" fmla="*/ 96260 h 96259"/>
                <a:gd name="connsiteX3" fmla="*/ 69420 w 69420"/>
                <a:gd name="connsiteY3" fmla="*/ 96260 h 96259"/>
                <a:gd name="connsiteX4" fmla="*/ 69420 w 69420"/>
                <a:gd name="connsiteY4" fmla="*/ 25203 h 9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20" h="96259">
                  <a:moveTo>
                    <a:pt x="44261" y="0"/>
                  </a:moveTo>
                  <a:lnTo>
                    <a:pt x="0" y="0"/>
                  </a:lnTo>
                  <a:lnTo>
                    <a:pt x="0" y="96260"/>
                  </a:lnTo>
                  <a:lnTo>
                    <a:pt x="69420" y="96260"/>
                  </a:lnTo>
                  <a:lnTo>
                    <a:pt x="69420" y="25203"/>
                  </a:lnTo>
                  <a:close/>
                </a:path>
              </a:pathLst>
            </a:custGeom>
            <a:solidFill>
              <a:srgbClr val="4DD1FF"/>
            </a:solidFill>
            <a:ln w="44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162" name="任意多边形: 形状 19">
              <a:extLst>
                <a:ext uri="{FF2B5EF4-FFF2-40B4-BE49-F238E27FC236}">
                  <a16:creationId xmlns:a16="http://schemas.microsoft.com/office/drawing/2014/main" id="{F50A89BA-5F69-5246-8E8B-816CB17A01D2}"/>
                </a:ext>
              </a:extLst>
            </p:cNvPr>
            <p:cNvSpPr/>
            <p:nvPr/>
          </p:nvSpPr>
          <p:spPr>
            <a:xfrm>
              <a:off x="3815081" y="2138675"/>
              <a:ext cx="789227" cy="1094371"/>
            </a:xfrm>
            <a:custGeom>
              <a:avLst/>
              <a:gdLst>
                <a:gd name="connsiteX0" fmla="*/ 44261 w 69419"/>
                <a:gd name="connsiteY0" fmla="*/ 0 h 96259"/>
                <a:gd name="connsiteX1" fmla="*/ 0 w 69419"/>
                <a:gd name="connsiteY1" fmla="*/ 0 h 96259"/>
                <a:gd name="connsiteX2" fmla="*/ 0 w 69419"/>
                <a:gd name="connsiteY2" fmla="*/ 96260 h 96259"/>
                <a:gd name="connsiteX3" fmla="*/ 69420 w 69419"/>
                <a:gd name="connsiteY3" fmla="*/ 96260 h 96259"/>
                <a:gd name="connsiteX4" fmla="*/ 69420 w 69419"/>
                <a:gd name="connsiteY4" fmla="*/ 25203 h 9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19" h="96259">
                  <a:moveTo>
                    <a:pt x="44261" y="0"/>
                  </a:moveTo>
                  <a:lnTo>
                    <a:pt x="0" y="0"/>
                  </a:lnTo>
                  <a:lnTo>
                    <a:pt x="0" y="96260"/>
                  </a:lnTo>
                  <a:lnTo>
                    <a:pt x="69420" y="96260"/>
                  </a:lnTo>
                  <a:lnTo>
                    <a:pt x="69420" y="25203"/>
                  </a:lnTo>
                  <a:close/>
                </a:path>
              </a:pathLst>
            </a:custGeom>
            <a:solidFill>
              <a:srgbClr val="0B1E2B"/>
            </a:solidFill>
            <a:ln w="10332" cap="flat">
              <a:solidFill>
                <a:srgbClr val="4DD1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</p:grpSp>
      <p:sp>
        <p:nvSpPr>
          <p:cNvPr id="163" name="文本框 162">
            <a:extLst>
              <a:ext uri="{FF2B5EF4-FFF2-40B4-BE49-F238E27FC236}">
                <a16:creationId xmlns:a16="http://schemas.microsoft.com/office/drawing/2014/main" id="{11CC4D42-D049-CF4E-A084-25D5D9C23CD2}"/>
              </a:ext>
            </a:extLst>
          </p:cNvPr>
          <p:cNvSpPr txBox="1"/>
          <p:nvPr/>
        </p:nvSpPr>
        <p:spPr>
          <a:xfrm>
            <a:off x="4318104" y="2366719"/>
            <a:ext cx="734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Hans-HK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D7DDD263-E350-2C41-8BCD-B379F04E433C}"/>
              </a:ext>
            </a:extLst>
          </p:cNvPr>
          <p:cNvGrpSpPr/>
          <p:nvPr/>
        </p:nvGrpSpPr>
        <p:grpSpPr>
          <a:xfrm>
            <a:off x="6472352" y="4305402"/>
            <a:ext cx="772236" cy="919102"/>
            <a:chOff x="3815081" y="2078112"/>
            <a:chExt cx="830158" cy="1154934"/>
          </a:xfrm>
        </p:grpSpPr>
        <p:sp>
          <p:nvSpPr>
            <p:cNvPr id="173" name="任意多边形: 形状 5">
              <a:extLst>
                <a:ext uri="{FF2B5EF4-FFF2-40B4-BE49-F238E27FC236}">
                  <a16:creationId xmlns:a16="http://schemas.microsoft.com/office/drawing/2014/main" id="{BB63C66F-3208-3B49-96F9-57096BF4B1E7}"/>
                </a:ext>
              </a:extLst>
            </p:cNvPr>
            <p:cNvSpPr/>
            <p:nvPr/>
          </p:nvSpPr>
          <p:spPr>
            <a:xfrm>
              <a:off x="3856001" y="2078112"/>
              <a:ext cx="789238" cy="1094371"/>
            </a:xfrm>
            <a:custGeom>
              <a:avLst/>
              <a:gdLst>
                <a:gd name="connsiteX0" fmla="*/ 44261 w 69420"/>
                <a:gd name="connsiteY0" fmla="*/ 0 h 96259"/>
                <a:gd name="connsiteX1" fmla="*/ 0 w 69420"/>
                <a:gd name="connsiteY1" fmla="*/ 0 h 96259"/>
                <a:gd name="connsiteX2" fmla="*/ 0 w 69420"/>
                <a:gd name="connsiteY2" fmla="*/ 96260 h 96259"/>
                <a:gd name="connsiteX3" fmla="*/ 69420 w 69420"/>
                <a:gd name="connsiteY3" fmla="*/ 96260 h 96259"/>
                <a:gd name="connsiteX4" fmla="*/ 69420 w 69420"/>
                <a:gd name="connsiteY4" fmla="*/ 25203 h 9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20" h="96259">
                  <a:moveTo>
                    <a:pt x="44261" y="0"/>
                  </a:moveTo>
                  <a:lnTo>
                    <a:pt x="0" y="0"/>
                  </a:lnTo>
                  <a:lnTo>
                    <a:pt x="0" y="96260"/>
                  </a:lnTo>
                  <a:lnTo>
                    <a:pt x="69420" y="96260"/>
                  </a:lnTo>
                  <a:lnTo>
                    <a:pt x="69420" y="25203"/>
                  </a:lnTo>
                  <a:close/>
                </a:path>
              </a:pathLst>
            </a:custGeom>
            <a:solidFill>
              <a:srgbClr val="4DD1FF"/>
            </a:solidFill>
            <a:ln w="44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 sz="1600"/>
            </a:p>
          </p:txBody>
        </p:sp>
        <p:sp>
          <p:nvSpPr>
            <p:cNvPr id="174" name="任意多边形: 形状 15">
              <a:extLst>
                <a:ext uri="{FF2B5EF4-FFF2-40B4-BE49-F238E27FC236}">
                  <a16:creationId xmlns:a16="http://schemas.microsoft.com/office/drawing/2014/main" id="{E5337827-F51E-A94F-A230-0714A33237DC}"/>
                </a:ext>
              </a:extLst>
            </p:cNvPr>
            <p:cNvSpPr/>
            <p:nvPr/>
          </p:nvSpPr>
          <p:spPr>
            <a:xfrm>
              <a:off x="3815081" y="2138675"/>
              <a:ext cx="789227" cy="1094371"/>
            </a:xfrm>
            <a:custGeom>
              <a:avLst/>
              <a:gdLst>
                <a:gd name="connsiteX0" fmla="*/ 44261 w 69419"/>
                <a:gd name="connsiteY0" fmla="*/ 0 h 96259"/>
                <a:gd name="connsiteX1" fmla="*/ 0 w 69419"/>
                <a:gd name="connsiteY1" fmla="*/ 0 h 96259"/>
                <a:gd name="connsiteX2" fmla="*/ 0 w 69419"/>
                <a:gd name="connsiteY2" fmla="*/ 96260 h 96259"/>
                <a:gd name="connsiteX3" fmla="*/ 69420 w 69419"/>
                <a:gd name="connsiteY3" fmla="*/ 96260 h 96259"/>
                <a:gd name="connsiteX4" fmla="*/ 69420 w 69419"/>
                <a:gd name="connsiteY4" fmla="*/ 25203 h 9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19" h="96259">
                  <a:moveTo>
                    <a:pt x="44261" y="0"/>
                  </a:moveTo>
                  <a:lnTo>
                    <a:pt x="0" y="0"/>
                  </a:lnTo>
                  <a:lnTo>
                    <a:pt x="0" y="96260"/>
                  </a:lnTo>
                  <a:lnTo>
                    <a:pt x="69420" y="96260"/>
                  </a:lnTo>
                  <a:lnTo>
                    <a:pt x="69420" y="25203"/>
                  </a:lnTo>
                  <a:close/>
                </a:path>
              </a:pathLst>
            </a:custGeom>
            <a:solidFill>
              <a:srgbClr val="0B1E2B"/>
            </a:solidFill>
            <a:ln w="10332" cap="flat">
              <a:solidFill>
                <a:srgbClr val="4DD1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 sz="1600"/>
            </a:p>
          </p:txBody>
        </p:sp>
      </p:grpSp>
      <p:sp>
        <p:nvSpPr>
          <p:cNvPr id="175" name="文本框 174">
            <a:extLst>
              <a:ext uri="{FF2B5EF4-FFF2-40B4-BE49-F238E27FC236}">
                <a16:creationId xmlns:a16="http://schemas.microsoft.com/office/drawing/2014/main" id="{AEE3F890-F6E4-A24F-8219-0B15086ED7C7}"/>
              </a:ext>
            </a:extLst>
          </p:cNvPr>
          <p:cNvSpPr txBox="1"/>
          <p:nvPr/>
        </p:nvSpPr>
        <p:spPr>
          <a:xfrm>
            <a:off x="6472351" y="4358856"/>
            <a:ext cx="734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Hans-HK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42EDBCC8-6959-6D41-AC8D-EA7D9F4BE97E}"/>
              </a:ext>
            </a:extLst>
          </p:cNvPr>
          <p:cNvGrpSpPr/>
          <p:nvPr/>
        </p:nvGrpSpPr>
        <p:grpSpPr>
          <a:xfrm>
            <a:off x="7453580" y="5426595"/>
            <a:ext cx="772236" cy="919102"/>
            <a:chOff x="3815081" y="2078112"/>
            <a:chExt cx="830158" cy="1154934"/>
          </a:xfrm>
        </p:grpSpPr>
        <p:sp>
          <p:nvSpPr>
            <p:cNvPr id="177" name="任意多边形: 形状 5">
              <a:extLst>
                <a:ext uri="{FF2B5EF4-FFF2-40B4-BE49-F238E27FC236}">
                  <a16:creationId xmlns:a16="http://schemas.microsoft.com/office/drawing/2014/main" id="{A2B26093-F664-8D46-BBD2-8526E9566D69}"/>
                </a:ext>
              </a:extLst>
            </p:cNvPr>
            <p:cNvSpPr/>
            <p:nvPr/>
          </p:nvSpPr>
          <p:spPr>
            <a:xfrm>
              <a:off x="3856001" y="2078112"/>
              <a:ext cx="789238" cy="1094371"/>
            </a:xfrm>
            <a:custGeom>
              <a:avLst/>
              <a:gdLst>
                <a:gd name="connsiteX0" fmla="*/ 44261 w 69420"/>
                <a:gd name="connsiteY0" fmla="*/ 0 h 96259"/>
                <a:gd name="connsiteX1" fmla="*/ 0 w 69420"/>
                <a:gd name="connsiteY1" fmla="*/ 0 h 96259"/>
                <a:gd name="connsiteX2" fmla="*/ 0 w 69420"/>
                <a:gd name="connsiteY2" fmla="*/ 96260 h 96259"/>
                <a:gd name="connsiteX3" fmla="*/ 69420 w 69420"/>
                <a:gd name="connsiteY3" fmla="*/ 96260 h 96259"/>
                <a:gd name="connsiteX4" fmla="*/ 69420 w 69420"/>
                <a:gd name="connsiteY4" fmla="*/ 25203 h 9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20" h="96259">
                  <a:moveTo>
                    <a:pt x="44261" y="0"/>
                  </a:moveTo>
                  <a:lnTo>
                    <a:pt x="0" y="0"/>
                  </a:lnTo>
                  <a:lnTo>
                    <a:pt x="0" y="96260"/>
                  </a:lnTo>
                  <a:lnTo>
                    <a:pt x="69420" y="96260"/>
                  </a:lnTo>
                  <a:lnTo>
                    <a:pt x="69420" y="25203"/>
                  </a:lnTo>
                  <a:close/>
                </a:path>
              </a:pathLst>
            </a:custGeom>
            <a:solidFill>
              <a:srgbClr val="4DD1FF"/>
            </a:solidFill>
            <a:ln w="44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 sz="1600"/>
            </a:p>
          </p:txBody>
        </p:sp>
        <p:sp>
          <p:nvSpPr>
            <p:cNvPr id="178" name="任意多边形: 形状 15">
              <a:extLst>
                <a:ext uri="{FF2B5EF4-FFF2-40B4-BE49-F238E27FC236}">
                  <a16:creationId xmlns:a16="http://schemas.microsoft.com/office/drawing/2014/main" id="{8BC500A5-F5B3-BC4E-9967-CF809A4189BE}"/>
                </a:ext>
              </a:extLst>
            </p:cNvPr>
            <p:cNvSpPr/>
            <p:nvPr/>
          </p:nvSpPr>
          <p:spPr>
            <a:xfrm>
              <a:off x="3815081" y="2138675"/>
              <a:ext cx="789227" cy="1094371"/>
            </a:xfrm>
            <a:custGeom>
              <a:avLst/>
              <a:gdLst>
                <a:gd name="connsiteX0" fmla="*/ 44261 w 69419"/>
                <a:gd name="connsiteY0" fmla="*/ 0 h 96259"/>
                <a:gd name="connsiteX1" fmla="*/ 0 w 69419"/>
                <a:gd name="connsiteY1" fmla="*/ 0 h 96259"/>
                <a:gd name="connsiteX2" fmla="*/ 0 w 69419"/>
                <a:gd name="connsiteY2" fmla="*/ 96260 h 96259"/>
                <a:gd name="connsiteX3" fmla="*/ 69420 w 69419"/>
                <a:gd name="connsiteY3" fmla="*/ 96260 h 96259"/>
                <a:gd name="connsiteX4" fmla="*/ 69420 w 69419"/>
                <a:gd name="connsiteY4" fmla="*/ 25203 h 9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19" h="96259">
                  <a:moveTo>
                    <a:pt x="44261" y="0"/>
                  </a:moveTo>
                  <a:lnTo>
                    <a:pt x="0" y="0"/>
                  </a:lnTo>
                  <a:lnTo>
                    <a:pt x="0" y="96260"/>
                  </a:lnTo>
                  <a:lnTo>
                    <a:pt x="69420" y="96260"/>
                  </a:lnTo>
                  <a:lnTo>
                    <a:pt x="69420" y="25203"/>
                  </a:lnTo>
                  <a:close/>
                </a:path>
              </a:pathLst>
            </a:custGeom>
            <a:solidFill>
              <a:srgbClr val="0B1E2B"/>
            </a:solidFill>
            <a:ln w="10332" cap="flat">
              <a:solidFill>
                <a:srgbClr val="4DD1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 sz="1600"/>
            </a:p>
          </p:txBody>
        </p:sp>
      </p:grpSp>
      <p:sp>
        <p:nvSpPr>
          <p:cNvPr id="179" name="文本框 178">
            <a:extLst>
              <a:ext uri="{FF2B5EF4-FFF2-40B4-BE49-F238E27FC236}">
                <a16:creationId xmlns:a16="http://schemas.microsoft.com/office/drawing/2014/main" id="{AAACE36C-DF1B-8348-882A-E18D5B4E308A}"/>
              </a:ext>
            </a:extLst>
          </p:cNvPr>
          <p:cNvSpPr txBox="1"/>
          <p:nvPr/>
        </p:nvSpPr>
        <p:spPr>
          <a:xfrm>
            <a:off x="7453579" y="5480049"/>
            <a:ext cx="734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Hans-HK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897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>
            <a:extLst>
              <a:ext uri="{FF2B5EF4-FFF2-40B4-BE49-F238E27FC236}">
                <a16:creationId xmlns:a16="http://schemas.microsoft.com/office/drawing/2014/main" id="{13B1ADD6-F03B-461C-83D7-F8C255711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1840" y="383314"/>
            <a:ext cx="5608320" cy="5608320"/>
          </a:xfrm>
          <a:prstGeom prst="rect">
            <a:avLst/>
          </a:prstGeom>
          <a:effectLst>
            <a:innerShdw blurRad="114300">
              <a:prstClr val="black"/>
            </a:innerShdw>
          </a:effectLst>
          <a:scene3d>
            <a:camera prst="isometricOffAxis2Top"/>
            <a:lightRig rig="threePt" dir="t"/>
          </a:scene3d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FD728AA-1CA6-4D60-9E2E-5643B15A088D}"/>
              </a:ext>
            </a:extLst>
          </p:cNvPr>
          <p:cNvSpPr txBox="1"/>
          <p:nvPr/>
        </p:nvSpPr>
        <p:spPr>
          <a:xfrm>
            <a:off x="4632960" y="733834"/>
            <a:ext cx="2712720" cy="317009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Hans-HK" altLang="en-US" sz="20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C57B9CE4-7CB2-4093-9B9E-DE15C5BDEE35}"/>
              </a:ext>
            </a:extLst>
          </p:cNvPr>
          <p:cNvSpPr/>
          <p:nvPr/>
        </p:nvSpPr>
        <p:spPr>
          <a:xfrm flipV="1">
            <a:off x="5926696" y="5404801"/>
            <a:ext cx="328625" cy="283297"/>
          </a:xfrm>
          <a:prstGeom prst="triangle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139264-0CBC-4322-8DC8-6EEF4E8BC08E}"/>
              </a:ext>
            </a:extLst>
          </p:cNvPr>
          <p:cNvSpPr txBox="1"/>
          <p:nvPr/>
        </p:nvSpPr>
        <p:spPr>
          <a:xfrm>
            <a:off x="2701755" y="4655396"/>
            <a:ext cx="11524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 PART FIVE: UI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endParaRPr lang="zh-Hans-HK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617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EE8FB122-C31F-4311-9EAE-CFBE48D46669}"/>
              </a:ext>
            </a:extLst>
          </p:cNvPr>
          <p:cNvGrpSpPr/>
          <p:nvPr/>
        </p:nvGrpSpPr>
        <p:grpSpPr>
          <a:xfrm>
            <a:off x="854510" y="531978"/>
            <a:ext cx="2695464" cy="608847"/>
            <a:chOff x="789444" y="1201480"/>
            <a:chExt cx="2384074" cy="550559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0949D40-CC03-4BD0-9EE8-DD2C8BF356A9}"/>
                </a:ext>
              </a:extLst>
            </p:cNvPr>
            <p:cNvSpPr/>
            <p:nvPr/>
          </p:nvSpPr>
          <p:spPr>
            <a:xfrm>
              <a:off x="1492384" y="1575234"/>
              <a:ext cx="1433022" cy="176805"/>
            </a:xfrm>
            <a:custGeom>
              <a:avLst/>
              <a:gdLst>
                <a:gd name="connsiteX0" fmla="*/ 66875 w 1433022"/>
                <a:gd name="connsiteY0" fmla="*/ 0 h 176805"/>
                <a:gd name="connsiteX1" fmla="*/ 1179725 w 1433022"/>
                <a:gd name="connsiteY1" fmla="*/ 0 h 176805"/>
                <a:gd name="connsiteX2" fmla="*/ 1225852 w 1433022"/>
                <a:gd name="connsiteY2" fmla="*/ 46127 h 176805"/>
                <a:gd name="connsiteX3" fmla="*/ 1302345 w 1433022"/>
                <a:gd name="connsiteY3" fmla="*/ 46127 h 176805"/>
                <a:gd name="connsiteX4" fmla="*/ 1433023 w 1433022"/>
                <a:gd name="connsiteY4" fmla="*/ 176805 h 176805"/>
                <a:gd name="connsiteX5" fmla="*/ 0 w 1433022"/>
                <a:gd name="connsiteY5" fmla="*/ 176805 h 176805"/>
                <a:gd name="connsiteX6" fmla="*/ 0 w 1433022"/>
                <a:gd name="connsiteY6" fmla="*/ 66925 h 17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3022" h="176805">
                  <a:moveTo>
                    <a:pt x="66875" y="0"/>
                  </a:moveTo>
                  <a:lnTo>
                    <a:pt x="1179725" y="0"/>
                  </a:lnTo>
                  <a:lnTo>
                    <a:pt x="1225852" y="46127"/>
                  </a:lnTo>
                  <a:lnTo>
                    <a:pt x="1302345" y="46127"/>
                  </a:lnTo>
                  <a:lnTo>
                    <a:pt x="1433023" y="176805"/>
                  </a:lnTo>
                  <a:lnTo>
                    <a:pt x="0" y="176805"/>
                  </a:lnTo>
                  <a:lnTo>
                    <a:pt x="0" y="66925"/>
                  </a:lnTo>
                  <a:close/>
                </a:path>
              </a:pathLst>
            </a:custGeom>
            <a:solidFill>
              <a:srgbClr val="005B76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156FEA2-D015-4EB3-A6C1-F4DF6B085251}"/>
                </a:ext>
              </a:extLst>
            </p:cNvPr>
            <p:cNvSpPr/>
            <p:nvPr/>
          </p:nvSpPr>
          <p:spPr>
            <a:xfrm>
              <a:off x="789444" y="1201480"/>
              <a:ext cx="2384074" cy="550558"/>
            </a:xfrm>
            <a:custGeom>
              <a:avLst/>
              <a:gdLst>
                <a:gd name="connsiteX0" fmla="*/ 1752642 w 2384074"/>
                <a:gd name="connsiteY0" fmla="*/ 230587 h 550558"/>
                <a:gd name="connsiteX1" fmla="*/ 2130776 w 2384074"/>
                <a:gd name="connsiteY1" fmla="*/ 230587 h 550558"/>
                <a:gd name="connsiteX2" fmla="*/ 2246548 w 2384074"/>
                <a:gd name="connsiteY2" fmla="*/ 114865 h 550558"/>
                <a:gd name="connsiteX3" fmla="*/ 2384074 w 2384074"/>
                <a:gd name="connsiteY3" fmla="*/ 114865 h 550558"/>
                <a:gd name="connsiteX4" fmla="*/ 2384074 w 2384074"/>
                <a:gd name="connsiteY4" fmla="*/ 448786 h 550558"/>
                <a:gd name="connsiteX5" fmla="*/ 2282302 w 2384074"/>
                <a:gd name="connsiteY5" fmla="*/ 550559 h 550558"/>
                <a:gd name="connsiteX6" fmla="*/ 2135963 w 2384074"/>
                <a:gd name="connsiteY6" fmla="*/ 550559 h 550558"/>
                <a:gd name="connsiteX7" fmla="*/ 2005285 w 2384074"/>
                <a:gd name="connsiteY7" fmla="*/ 419881 h 550558"/>
                <a:gd name="connsiteX8" fmla="*/ 1928792 w 2384074"/>
                <a:gd name="connsiteY8" fmla="*/ 419881 h 550558"/>
                <a:gd name="connsiteX9" fmla="*/ 1882665 w 2384074"/>
                <a:gd name="connsiteY9" fmla="*/ 373753 h 550558"/>
                <a:gd name="connsiteX10" fmla="*/ 769815 w 2384074"/>
                <a:gd name="connsiteY10" fmla="*/ 373753 h 550558"/>
                <a:gd name="connsiteX11" fmla="*/ 702940 w 2384074"/>
                <a:gd name="connsiteY11" fmla="*/ 440678 h 550558"/>
                <a:gd name="connsiteX12" fmla="*/ 702940 w 2384074"/>
                <a:gd name="connsiteY12" fmla="*/ 550559 h 550558"/>
                <a:gd name="connsiteX13" fmla="*/ 112801 w 2384074"/>
                <a:gd name="connsiteY13" fmla="*/ 550559 h 550558"/>
                <a:gd name="connsiteX14" fmla="*/ 112801 w 2384074"/>
                <a:gd name="connsiteY14" fmla="*/ 446671 h 550558"/>
                <a:gd name="connsiteX15" fmla="*/ 0 w 2384074"/>
                <a:gd name="connsiteY15" fmla="*/ 446671 h 550558"/>
                <a:gd name="connsiteX16" fmla="*/ 0 w 2384074"/>
                <a:gd name="connsiteY16" fmla="*/ 183050 h 550558"/>
                <a:gd name="connsiteX17" fmla="*/ 142562 w 2384074"/>
                <a:gd name="connsiteY17" fmla="*/ 40487 h 550558"/>
                <a:gd name="connsiteX18" fmla="*/ 543408 w 2384074"/>
                <a:gd name="connsiteY18" fmla="*/ 40487 h 550558"/>
                <a:gd name="connsiteX19" fmla="*/ 583845 w 2384074"/>
                <a:gd name="connsiteY19" fmla="*/ 0 h 550558"/>
                <a:gd name="connsiteX20" fmla="*/ 1522005 w 2384074"/>
                <a:gd name="connsiteY20" fmla="*/ 0 h 55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4074" h="550558">
                  <a:moveTo>
                    <a:pt x="1752642" y="230587"/>
                  </a:moveTo>
                  <a:lnTo>
                    <a:pt x="2130776" y="230587"/>
                  </a:lnTo>
                  <a:lnTo>
                    <a:pt x="2246548" y="114865"/>
                  </a:lnTo>
                  <a:lnTo>
                    <a:pt x="2384074" y="114865"/>
                  </a:lnTo>
                  <a:lnTo>
                    <a:pt x="2384074" y="448786"/>
                  </a:lnTo>
                  <a:lnTo>
                    <a:pt x="2282302" y="550559"/>
                  </a:lnTo>
                  <a:lnTo>
                    <a:pt x="2135963" y="550559"/>
                  </a:lnTo>
                  <a:lnTo>
                    <a:pt x="2005285" y="419881"/>
                  </a:lnTo>
                  <a:lnTo>
                    <a:pt x="1928792" y="419881"/>
                  </a:lnTo>
                  <a:lnTo>
                    <a:pt x="1882665" y="373753"/>
                  </a:lnTo>
                  <a:lnTo>
                    <a:pt x="769815" y="373753"/>
                  </a:lnTo>
                  <a:lnTo>
                    <a:pt x="702940" y="440678"/>
                  </a:lnTo>
                  <a:lnTo>
                    <a:pt x="702940" y="550559"/>
                  </a:lnTo>
                  <a:lnTo>
                    <a:pt x="112801" y="550559"/>
                  </a:lnTo>
                  <a:lnTo>
                    <a:pt x="112801" y="446671"/>
                  </a:lnTo>
                  <a:lnTo>
                    <a:pt x="0" y="446671"/>
                  </a:lnTo>
                  <a:lnTo>
                    <a:pt x="0" y="183050"/>
                  </a:lnTo>
                  <a:lnTo>
                    <a:pt x="142562" y="40487"/>
                  </a:lnTo>
                  <a:lnTo>
                    <a:pt x="543408" y="40487"/>
                  </a:lnTo>
                  <a:lnTo>
                    <a:pt x="583845" y="0"/>
                  </a:lnTo>
                  <a:lnTo>
                    <a:pt x="1522005" y="0"/>
                  </a:lnTo>
                  <a:close/>
                </a:path>
              </a:pathLst>
            </a:custGeom>
            <a:noFill/>
            <a:ln w="11741" cap="flat">
              <a:solidFill>
                <a:srgbClr val="4DD1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157DD5F2-1B80-4C5D-AAB8-4C12E1D07A6F}"/>
                </a:ext>
              </a:extLst>
            </p:cNvPr>
            <p:cNvSpPr/>
            <p:nvPr/>
          </p:nvSpPr>
          <p:spPr>
            <a:xfrm>
              <a:off x="932006" y="1369372"/>
              <a:ext cx="286131" cy="205861"/>
            </a:xfrm>
            <a:custGeom>
              <a:avLst/>
              <a:gdLst>
                <a:gd name="connsiteX0" fmla="*/ 63148 w 286131"/>
                <a:gd name="connsiteY0" fmla="*/ 205861 h 205861"/>
                <a:gd name="connsiteX1" fmla="*/ 0 w 286131"/>
                <a:gd name="connsiteY1" fmla="*/ 205861 h 205861"/>
                <a:gd name="connsiteX2" fmla="*/ 0 w 286131"/>
                <a:gd name="connsiteY2" fmla="*/ 83795 h 205861"/>
                <a:gd name="connsiteX3" fmla="*/ 83795 w 286131"/>
                <a:gd name="connsiteY3" fmla="*/ 0 h 205861"/>
                <a:gd name="connsiteX4" fmla="*/ 286131 w 286131"/>
                <a:gd name="connsiteY4" fmla="*/ 0 h 205861"/>
                <a:gd name="connsiteX5" fmla="*/ 286131 w 286131"/>
                <a:gd name="connsiteY5" fmla="*/ 70047 h 205861"/>
                <a:gd name="connsiteX6" fmla="*/ 63148 w 286131"/>
                <a:gd name="connsiteY6" fmla="*/ 70047 h 20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131" h="205861">
                  <a:moveTo>
                    <a:pt x="63148" y="205861"/>
                  </a:moveTo>
                  <a:lnTo>
                    <a:pt x="0" y="205861"/>
                  </a:lnTo>
                  <a:lnTo>
                    <a:pt x="0" y="83795"/>
                  </a:lnTo>
                  <a:lnTo>
                    <a:pt x="83795" y="0"/>
                  </a:lnTo>
                  <a:lnTo>
                    <a:pt x="286131" y="0"/>
                  </a:lnTo>
                  <a:lnTo>
                    <a:pt x="286131" y="70047"/>
                  </a:lnTo>
                  <a:lnTo>
                    <a:pt x="63148" y="70047"/>
                  </a:lnTo>
                  <a:close/>
                </a:path>
              </a:pathLst>
            </a:custGeom>
            <a:solidFill>
              <a:srgbClr val="4DD1FF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33" name="图形 1">
              <a:extLst>
                <a:ext uri="{FF2B5EF4-FFF2-40B4-BE49-F238E27FC236}">
                  <a16:creationId xmlns:a16="http://schemas.microsoft.com/office/drawing/2014/main" id="{CF3C9352-316B-4A4D-81D0-16FF921CDFBB}"/>
                </a:ext>
              </a:extLst>
            </p:cNvPr>
            <p:cNvGrpSpPr/>
            <p:nvPr/>
          </p:nvGrpSpPr>
          <p:grpSpPr>
            <a:xfrm>
              <a:off x="1050022" y="1517424"/>
              <a:ext cx="126447" cy="84499"/>
              <a:chOff x="1586855" y="1312065"/>
              <a:chExt cx="126447" cy="84499"/>
            </a:xfrm>
            <a:no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2A4E1CA-E843-487A-9105-E1954FA882CA}"/>
                  </a:ext>
                </a:extLst>
              </p:cNvPr>
              <p:cNvSpPr/>
              <p:nvPr/>
            </p:nvSpPr>
            <p:spPr>
              <a:xfrm>
                <a:off x="1586855" y="1312065"/>
                <a:ext cx="126447" cy="84499"/>
              </a:xfrm>
              <a:custGeom>
                <a:avLst/>
                <a:gdLst>
                  <a:gd name="connsiteX0" fmla="*/ 0 w 126447"/>
                  <a:gd name="connsiteY0" fmla="*/ 0 h 84499"/>
                  <a:gd name="connsiteX1" fmla="*/ 126448 w 126447"/>
                  <a:gd name="connsiteY1" fmla="*/ 0 h 84499"/>
                  <a:gd name="connsiteX2" fmla="*/ 126448 w 126447"/>
                  <a:gd name="connsiteY2" fmla="*/ 84500 h 84499"/>
                  <a:gd name="connsiteX3" fmla="*/ 0 w 126447"/>
                  <a:gd name="connsiteY3" fmla="*/ 84500 h 8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447" h="84499">
                    <a:moveTo>
                      <a:pt x="0" y="0"/>
                    </a:moveTo>
                    <a:lnTo>
                      <a:pt x="126448" y="0"/>
                    </a:lnTo>
                    <a:lnTo>
                      <a:pt x="126448" y="84500"/>
                    </a:lnTo>
                    <a:lnTo>
                      <a:pt x="0" y="84500"/>
                    </a:ln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D1142205-605E-4870-B2B0-EA463781A843}"/>
                  </a:ext>
                </a:extLst>
              </p:cNvPr>
              <p:cNvSpPr/>
              <p:nvPr/>
            </p:nvSpPr>
            <p:spPr>
              <a:xfrm>
                <a:off x="1629860" y="1334122"/>
                <a:ext cx="40386" cy="40386"/>
              </a:xfrm>
              <a:custGeom>
                <a:avLst/>
                <a:gdLst>
                  <a:gd name="connsiteX0" fmla="*/ 20193 w 40386"/>
                  <a:gd name="connsiteY0" fmla="*/ 40387 h 40386"/>
                  <a:gd name="connsiteX1" fmla="*/ 0 w 40386"/>
                  <a:gd name="connsiteY1" fmla="*/ 20193 h 40386"/>
                  <a:gd name="connsiteX2" fmla="*/ 20193 w 40386"/>
                  <a:gd name="connsiteY2" fmla="*/ 0 h 40386"/>
                  <a:gd name="connsiteX3" fmla="*/ 40387 w 40386"/>
                  <a:gd name="connsiteY3" fmla="*/ 20193 h 40386"/>
                  <a:gd name="connsiteX4" fmla="*/ 20193 w 40386"/>
                  <a:gd name="connsiteY4" fmla="*/ 40387 h 40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0386">
                    <a:moveTo>
                      <a:pt x="20193" y="40387"/>
                    </a:moveTo>
                    <a:cubicBezTo>
                      <a:pt x="9064" y="40387"/>
                      <a:pt x="0" y="31322"/>
                      <a:pt x="0" y="20193"/>
                    </a:cubicBezTo>
                    <a:cubicBezTo>
                      <a:pt x="0" y="9064"/>
                      <a:pt x="9014" y="0"/>
                      <a:pt x="20193" y="0"/>
                    </a:cubicBezTo>
                    <a:cubicBezTo>
                      <a:pt x="31322" y="0"/>
                      <a:pt x="40387" y="9014"/>
                      <a:pt x="40387" y="20193"/>
                    </a:cubicBezTo>
                    <a:cubicBezTo>
                      <a:pt x="40387" y="31322"/>
                      <a:pt x="31322" y="40387"/>
                      <a:pt x="20193" y="40387"/>
                    </a:cubicBez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8AA1CCCB-967D-4483-8C0A-18089043CF3B}"/>
              </a:ext>
            </a:extLst>
          </p:cNvPr>
          <p:cNvSpPr/>
          <p:nvPr/>
        </p:nvSpPr>
        <p:spPr>
          <a:xfrm>
            <a:off x="1459415" y="587100"/>
            <a:ext cx="11528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UI</a:t>
            </a:r>
            <a:r>
              <a:rPr lang="zh-CN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DESIGN </a:t>
            </a:r>
            <a:endParaRPr lang="en-US" altLang="zh-Hans-HK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BBF865B-5E1B-41FE-B3B8-3B018CCF36DA}"/>
              </a:ext>
            </a:extLst>
          </p:cNvPr>
          <p:cNvGrpSpPr/>
          <p:nvPr/>
        </p:nvGrpSpPr>
        <p:grpSpPr>
          <a:xfrm>
            <a:off x="9752490" y="4892577"/>
            <a:ext cx="2073116" cy="1732025"/>
            <a:chOff x="5574029" y="3165919"/>
            <a:chExt cx="2073116" cy="1732025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44C4FB7C-32E0-4605-B9FA-AF073CC5AD93}"/>
                </a:ext>
              </a:extLst>
            </p:cNvPr>
            <p:cNvSpPr/>
            <p:nvPr/>
          </p:nvSpPr>
          <p:spPr>
            <a:xfrm>
              <a:off x="7542180" y="3165919"/>
              <a:ext cx="104965" cy="1123187"/>
            </a:xfrm>
            <a:custGeom>
              <a:avLst/>
              <a:gdLst>
                <a:gd name="connsiteX0" fmla="*/ 0 w 104965"/>
                <a:gd name="connsiteY0" fmla="*/ 104965 h 1123187"/>
                <a:gd name="connsiteX1" fmla="*/ 104966 w 104965"/>
                <a:gd name="connsiteY1" fmla="*/ 0 h 1123187"/>
                <a:gd name="connsiteX2" fmla="*/ 104966 w 104965"/>
                <a:gd name="connsiteY2" fmla="*/ 1123188 h 1123187"/>
                <a:gd name="connsiteX3" fmla="*/ 0 w 104965"/>
                <a:gd name="connsiteY3" fmla="*/ 1018222 h 112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65" h="1123187">
                  <a:moveTo>
                    <a:pt x="0" y="104965"/>
                  </a:moveTo>
                  <a:lnTo>
                    <a:pt x="104966" y="0"/>
                  </a:lnTo>
                  <a:lnTo>
                    <a:pt x="104966" y="1123188"/>
                  </a:lnTo>
                  <a:lnTo>
                    <a:pt x="0" y="1018222"/>
                  </a:lnTo>
                  <a:close/>
                </a:path>
              </a:pathLst>
            </a:custGeom>
            <a:solidFill>
              <a:srgbClr val="4DD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E44D883-2842-4E24-9A4C-800241812F85}"/>
                </a:ext>
              </a:extLst>
            </p:cNvPr>
            <p:cNvSpPr/>
            <p:nvPr/>
          </p:nvSpPr>
          <p:spPr>
            <a:xfrm>
              <a:off x="5574029" y="4624958"/>
              <a:ext cx="372618" cy="272986"/>
            </a:xfrm>
            <a:custGeom>
              <a:avLst/>
              <a:gdLst>
                <a:gd name="connsiteX0" fmla="*/ 372618 w 372618"/>
                <a:gd name="connsiteY0" fmla="*/ 272987 h 272986"/>
                <a:gd name="connsiteX1" fmla="*/ 173165 w 372618"/>
                <a:gd name="connsiteY1" fmla="*/ 272987 h 272986"/>
                <a:gd name="connsiteX2" fmla="*/ 0 w 372618"/>
                <a:gd name="connsiteY2" fmla="*/ 99727 h 272986"/>
                <a:gd name="connsiteX3" fmla="*/ 99727 w 372618"/>
                <a:gd name="connsiteY3" fmla="*/ 0 h 2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618" h="272986">
                  <a:moveTo>
                    <a:pt x="372618" y="272987"/>
                  </a:moveTo>
                  <a:lnTo>
                    <a:pt x="173165" y="272987"/>
                  </a:lnTo>
                  <a:lnTo>
                    <a:pt x="0" y="99727"/>
                  </a:lnTo>
                  <a:lnTo>
                    <a:pt x="99727" y="0"/>
                  </a:lnTo>
                  <a:close/>
                </a:path>
              </a:pathLst>
            </a:custGeom>
            <a:solidFill>
              <a:srgbClr val="4DD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86167CF-443C-471B-A6B5-85A35B307E98}"/>
                </a:ext>
              </a:extLst>
            </p:cNvPr>
            <p:cNvSpPr/>
            <p:nvPr/>
          </p:nvSpPr>
          <p:spPr>
            <a:xfrm>
              <a:off x="5858732" y="4672202"/>
              <a:ext cx="1179575" cy="135159"/>
            </a:xfrm>
            <a:custGeom>
              <a:avLst/>
              <a:gdLst>
                <a:gd name="connsiteX0" fmla="*/ 1044416 w 1179575"/>
                <a:gd name="connsiteY0" fmla="*/ 0 h 135159"/>
                <a:gd name="connsiteX1" fmla="*/ 1179576 w 1179575"/>
                <a:gd name="connsiteY1" fmla="*/ 135160 h 135159"/>
                <a:gd name="connsiteX2" fmla="*/ 135160 w 1179575"/>
                <a:gd name="connsiteY2" fmla="*/ 135160 h 135159"/>
                <a:gd name="connsiteX3" fmla="*/ 0 w 1179575"/>
                <a:gd name="connsiteY3" fmla="*/ 0 h 13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9575" h="135159">
                  <a:moveTo>
                    <a:pt x="1044416" y="0"/>
                  </a:moveTo>
                  <a:lnTo>
                    <a:pt x="1179576" y="135160"/>
                  </a:lnTo>
                  <a:lnTo>
                    <a:pt x="135160" y="135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77" name="图形 1">
              <a:extLst>
                <a:ext uri="{FF2B5EF4-FFF2-40B4-BE49-F238E27FC236}">
                  <a16:creationId xmlns:a16="http://schemas.microsoft.com/office/drawing/2014/main" id="{21F78B21-E070-41BF-8657-DD96F2720570}"/>
                </a:ext>
              </a:extLst>
            </p:cNvPr>
            <p:cNvGrpSpPr/>
            <p:nvPr/>
          </p:nvGrpSpPr>
          <p:grpSpPr>
            <a:xfrm>
              <a:off x="7106316" y="3822191"/>
              <a:ext cx="196405" cy="614172"/>
              <a:chOff x="7106316" y="3822191"/>
              <a:chExt cx="196405" cy="614172"/>
            </a:xfrm>
            <a:solidFill>
              <a:srgbClr val="4DD1FF"/>
            </a:solidFill>
          </p:grpSpPr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7EDAB06B-0FD3-433C-BBC0-E630B5AD66EB}"/>
                  </a:ext>
                </a:extLst>
              </p:cNvPr>
              <p:cNvSpPr/>
              <p:nvPr/>
            </p:nvSpPr>
            <p:spPr>
              <a:xfrm>
                <a:off x="7106316" y="3822191"/>
                <a:ext cx="134111" cy="94773"/>
              </a:xfrm>
              <a:custGeom>
                <a:avLst/>
                <a:gdLst>
                  <a:gd name="connsiteX0" fmla="*/ 134112 w 134111"/>
                  <a:gd name="connsiteY0" fmla="*/ 94774 h 94773"/>
                  <a:gd name="connsiteX1" fmla="*/ 122682 w 134111"/>
                  <a:gd name="connsiteY1" fmla="*/ 0 h 94773"/>
                  <a:gd name="connsiteX2" fmla="*/ 0 w 134111"/>
                  <a:gd name="connsiteY2" fmla="*/ 0 h 94773"/>
                  <a:gd name="connsiteX3" fmla="*/ 0 w 134111"/>
                  <a:gd name="connsiteY3" fmla="*/ 94774 h 9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111" h="94773">
                    <a:moveTo>
                      <a:pt x="134112" y="94774"/>
                    </a:moveTo>
                    <a:lnTo>
                      <a:pt x="122682" y="0"/>
                    </a:lnTo>
                    <a:lnTo>
                      <a:pt x="0" y="0"/>
                    </a:lnTo>
                    <a:lnTo>
                      <a:pt x="0" y="94774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B342611B-C2DC-4DE0-83FA-C60695C4D197}"/>
                  </a:ext>
                </a:extLst>
              </p:cNvPr>
              <p:cNvSpPr/>
              <p:nvPr/>
            </p:nvSpPr>
            <p:spPr>
              <a:xfrm>
                <a:off x="7106316" y="4084510"/>
                <a:ext cx="164877" cy="89630"/>
              </a:xfrm>
              <a:custGeom>
                <a:avLst/>
                <a:gdLst>
                  <a:gd name="connsiteX0" fmla="*/ 0 w 164877"/>
                  <a:gd name="connsiteY0" fmla="*/ 0 h 89630"/>
                  <a:gd name="connsiteX1" fmla="*/ 0 w 164877"/>
                  <a:gd name="connsiteY1" fmla="*/ 89630 h 89630"/>
                  <a:gd name="connsiteX2" fmla="*/ 164878 w 164877"/>
                  <a:gd name="connsiteY2" fmla="*/ 89630 h 89630"/>
                  <a:gd name="connsiteX3" fmla="*/ 154210 w 164877"/>
                  <a:gd name="connsiteY3" fmla="*/ 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877" h="89630">
                    <a:moveTo>
                      <a:pt x="0" y="0"/>
                    </a:moveTo>
                    <a:lnTo>
                      <a:pt x="0" y="89630"/>
                    </a:lnTo>
                    <a:lnTo>
                      <a:pt x="164878" y="89630"/>
                    </a:lnTo>
                    <a:lnTo>
                      <a:pt x="154210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0A364FE5-D3C9-4559-8D74-94EB7EE7EDA2}"/>
                  </a:ext>
                </a:extLst>
              </p:cNvPr>
              <p:cNvSpPr/>
              <p:nvPr/>
            </p:nvSpPr>
            <p:spPr>
              <a:xfrm>
                <a:off x="7106316" y="4213098"/>
                <a:ext cx="180308" cy="89630"/>
              </a:xfrm>
              <a:custGeom>
                <a:avLst/>
                <a:gdLst>
                  <a:gd name="connsiteX0" fmla="*/ 180308 w 180308"/>
                  <a:gd name="connsiteY0" fmla="*/ 89630 h 89630"/>
                  <a:gd name="connsiteX1" fmla="*/ 169545 w 180308"/>
                  <a:gd name="connsiteY1" fmla="*/ 0 h 89630"/>
                  <a:gd name="connsiteX2" fmla="*/ 0 w 180308"/>
                  <a:gd name="connsiteY2" fmla="*/ 0 h 89630"/>
                  <a:gd name="connsiteX3" fmla="*/ 0 w 180308"/>
                  <a:gd name="connsiteY3" fmla="*/ 8963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08" h="89630">
                    <a:moveTo>
                      <a:pt x="180308" y="89630"/>
                    </a:moveTo>
                    <a:lnTo>
                      <a:pt x="169545" y="0"/>
                    </a:lnTo>
                    <a:lnTo>
                      <a:pt x="0" y="0"/>
                    </a:lnTo>
                    <a:lnTo>
                      <a:pt x="0" y="8963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553F7290-A86E-4AF3-804A-C34482FA4279}"/>
                  </a:ext>
                </a:extLst>
              </p:cNvPr>
              <p:cNvSpPr/>
              <p:nvPr/>
            </p:nvSpPr>
            <p:spPr>
              <a:xfrm>
                <a:off x="7106316" y="3955923"/>
                <a:ext cx="149447" cy="89630"/>
              </a:xfrm>
              <a:custGeom>
                <a:avLst/>
                <a:gdLst>
                  <a:gd name="connsiteX0" fmla="*/ 0 w 149447"/>
                  <a:gd name="connsiteY0" fmla="*/ 0 h 89630"/>
                  <a:gd name="connsiteX1" fmla="*/ 0 w 149447"/>
                  <a:gd name="connsiteY1" fmla="*/ 89630 h 89630"/>
                  <a:gd name="connsiteX2" fmla="*/ 149447 w 149447"/>
                  <a:gd name="connsiteY2" fmla="*/ 89630 h 89630"/>
                  <a:gd name="connsiteX3" fmla="*/ 138684 w 149447"/>
                  <a:gd name="connsiteY3" fmla="*/ 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447" h="89630">
                    <a:moveTo>
                      <a:pt x="0" y="0"/>
                    </a:moveTo>
                    <a:lnTo>
                      <a:pt x="0" y="89630"/>
                    </a:lnTo>
                    <a:lnTo>
                      <a:pt x="149447" y="89630"/>
                    </a:lnTo>
                    <a:lnTo>
                      <a:pt x="138684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DA7EA96F-B4E9-4826-827B-3EE03DF66EAA}"/>
                  </a:ext>
                </a:extLst>
              </p:cNvPr>
              <p:cNvSpPr/>
              <p:nvPr/>
            </p:nvSpPr>
            <p:spPr>
              <a:xfrm>
                <a:off x="7106316" y="4341685"/>
                <a:ext cx="196405" cy="94678"/>
              </a:xfrm>
              <a:custGeom>
                <a:avLst/>
                <a:gdLst>
                  <a:gd name="connsiteX0" fmla="*/ 0 w 196405"/>
                  <a:gd name="connsiteY0" fmla="*/ 0 h 94678"/>
                  <a:gd name="connsiteX1" fmla="*/ 0 w 196405"/>
                  <a:gd name="connsiteY1" fmla="*/ 94679 h 94678"/>
                  <a:gd name="connsiteX2" fmla="*/ 196405 w 196405"/>
                  <a:gd name="connsiteY2" fmla="*/ 94679 h 94678"/>
                  <a:gd name="connsiteX3" fmla="*/ 184975 w 196405"/>
                  <a:gd name="connsiteY3" fmla="*/ 0 h 9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405" h="94678">
                    <a:moveTo>
                      <a:pt x="0" y="0"/>
                    </a:moveTo>
                    <a:lnTo>
                      <a:pt x="0" y="94679"/>
                    </a:lnTo>
                    <a:lnTo>
                      <a:pt x="196405" y="94679"/>
                    </a:lnTo>
                    <a:lnTo>
                      <a:pt x="184975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AF94BDC-786B-174D-BD8F-58EB86B4F4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1" t="49318" r="18192" b="8916"/>
          <a:stretch/>
        </p:blipFill>
        <p:spPr>
          <a:xfrm>
            <a:off x="2922455" y="1507438"/>
            <a:ext cx="6830035" cy="4381420"/>
          </a:xfrm>
          <a:prstGeom prst="rect">
            <a:avLst/>
          </a:prstGeom>
        </p:spPr>
      </p:pic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B0F6B5E2-D4F9-3543-B977-1040DCA0C4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" t="3777" r="25205"/>
          <a:stretch/>
        </p:blipFill>
        <p:spPr>
          <a:xfrm>
            <a:off x="3876007" y="1896568"/>
            <a:ext cx="5089090" cy="30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91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E13A0C3-CDFF-45B5-85B4-55B478354D7E}"/>
              </a:ext>
            </a:extLst>
          </p:cNvPr>
          <p:cNvSpPr txBox="1"/>
          <p:nvPr/>
        </p:nvSpPr>
        <p:spPr>
          <a:xfrm>
            <a:off x="7030781" y="2605564"/>
            <a:ext cx="4460847" cy="82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gradFill>
                  <a:gsLst>
                    <a:gs pos="0">
                      <a:srgbClr val="1B95FF"/>
                    </a:gs>
                    <a:gs pos="99000">
                      <a:srgbClr val="31B7BC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4800" b="1" dirty="0">
                <a:gradFill>
                  <a:gsLst>
                    <a:gs pos="0">
                      <a:srgbClr val="1B95FF"/>
                    </a:gs>
                    <a:gs pos="99000">
                      <a:srgbClr val="31B7BC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gradFill>
                  <a:gsLst>
                    <a:gs pos="0">
                      <a:srgbClr val="1B95FF"/>
                    </a:gs>
                    <a:gs pos="99000">
                      <a:srgbClr val="31B7BC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endParaRPr lang="zh-Hans-HK" altLang="en-US" sz="4800" b="1" dirty="0">
              <a:gradFill>
                <a:gsLst>
                  <a:gs pos="0">
                    <a:srgbClr val="1B95FF"/>
                  </a:gs>
                  <a:gs pos="99000">
                    <a:srgbClr val="31B7BC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Google Shape;599;p13">
            <a:extLst>
              <a:ext uri="{FF2B5EF4-FFF2-40B4-BE49-F238E27FC236}">
                <a16:creationId xmlns:a16="http://schemas.microsoft.com/office/drawing/2014/main" id="{DDD28F32-34E3-0848-B9C3-05B0FA9CB864}"/>
              </a:ext>
            </a:extLst>
          </p:cNvPr>
          <p:cNvSpPr txBox="1"/>
          <p:nvPr/>
        </p:nvSpPr>
        <p:spPr>
          <a:xfrm>
            <a:off x="26806" y="3020865"/>
            <a:ext cx="622636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 u="none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Tuo Sun, Yidan Wang, Xilai Nia</a:t>
            </a:r>
            <a:r>
              <a:rPr lang="zh-CN" sz="2400" b="0" u="none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</a:t>
            </a:r>
            <a:endParaRPr sz="2400" b="0" u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" name="Google Shape;600;p13">
            <a:extLst>
              <a:ext uri="{FF2B5EF4-FFF2-40B4-BE49-F238E27FC236}">
                <a16:creationId xmlns:a16="http://schemas.microsoft.com/office/drawing/2014/main" id="{59994FB9-827B-4C40-8EA4-DACD72AF6262}"/>
              </a:ext>
            </a:extLst>
          </p:cNvPr>
          <p:cNvSpPr/>
          <p:nvPr/>
        </p:nvSpPr>
        <p:spPr>
          <a:xfrm>
            <a:off x="1517217" y="2605802"/>
            <a:ext cx="4180114" cy="333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DSCI-551 Final Project 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43278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>
            <a:extLst>
              <a:ext uri="{FF2B5EF4-FFF2-40B4-BE49-F238E27FC236}">
                <a16:creationId xmlns:a16="http://schemas.microsoft.com/office/drawing/2014/main" id="{13B1ADD6-F03B-461C-83D7-F8C255711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1840" y="383314"/>
            <a:ext cx="5608320" cy="5608320"/>
          </a:xfrm>
          <a:prstGeom prst="rect">
            <a:avLst/>
          </a:prstGeom>
          <a:effectLst>
            <a:innerShdw blurRad="114300">
              <a:prstClr val="black"/>
            </a:innerShdw>
          </a:effectLst>
          <a:scene3d>
            <a:camera prst="isometricOffAxis2Top"/>
            <a:lightRig rig="threePt" dir="t"/>
          </a:scene3d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FD728AA-1CA6-4D60-9E2E-5643B15A088D}"/>
              </a:ext>
            </a:extLst>
          </p:cNvPr>
          <p:cNvSpPr txBox="1"/>
          <p:nvPr/>
        </p:nvSpPr>
        <p:spPr>
          <a:xfrm>
            <a:off x="4632960" y="733834"/>
            <a:ext cx="2712720" cy="317009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Hans-HK" sz="20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Hans-HK" altLang="en-US" sz="20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C57B9CE4-7CB2-4093-9B9E-DE15C5BDEE35}"/>
              </a:ext>
            </a:extLst>
          </p:cNvPr>
          <p:cNvSpPr/>
          <p:nvPr/>
        </p:nvSpPr>
        <p:spPr>
          <a:xfrm flipV="1">
            <a:off x="5926696" y="5404801"/>
            <a:ext cx="328625" cy="283297"/>
          </a:xfrm>
          <a:prstGeom prst="triangle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139264-0CBC-4322-8DC8-6EEF4E8BC08E}"/>
              </a:ext>
            </a:extLst>
          </p:cNvPr>
          <p:cNvSpPr txBox="1"/>
          <p:nvPr/>
        </p:nvSpPr>
        <p:spPr>
          <a:xfrm>
            <a:off x="1943542" y="4527575"/>
            <a:ext cx="89504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PROJECT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TOPIC &amp; SOLUTION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SUMMARY</a:t>
            </a:r>
            <a:endParaRPr lang="zh-Hans-HK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492300" hangingPunct="0"/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 </a:t>
            </a:r>
            <a:endParaRPr lang="zh-Hans-HK" altLang="en-US" sz="32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385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3A2BF703-2D44-4B77-99F3-DD3A0B027086}"/>
              </a:ext>
            </a:extLst>
          </p:cNvPr>
          <p:cNvSpPr/>
          <p:nvPr/>
        </p:nvSpPr>
        <p:spPr>
          <a:xfrm>
            <a:off x="7564519" y="2111650"/>
            <a:ext cx="2998440" cy="3079690"/>
          </a:xfrm>
          <a:custGeom>
            <a:avLst/>
            <a:gdLst>
              <a:gd name="connsiteX0" fmla="*/ 118589 w 237222"/>
              <a:gd name="connsiteY0" fmla="*/ 0 h 237266"/>
              <a:gd name="connsiteX1" fmla="*/ 0 w 237222"/>
              <a:gd name="connsiteY1" fmla="*/ 118634 h 237266"/>
              <a:gd name="connsiteX2" fmla="*/ 118589 w 237222"/>
              <a:gd name="connsiteY2" fmla="*/ 237267 h 237266"/>
              <a:gd name="connsiteX3" fmla="*/ 237222 w 237222"/>
              <a:gd name="connsiteY3" fmla="*/ 118634 h 237266"/>
              <a:gd name="connsiteX4" fmla="*/ 118589 w 237222"/>
              <a:gd name="connsiteY4" fmla="*/ 0 h 237266"/>
              <a:gd name="connsiteX5" fmla="*/ 118589 w 237222"/>
              <a:gd name="connsiteY5" fmla="*/ 219801 h 237266"/>
              <a:gd name="connsiteX6" fmla="*/ 17377 w 237222"/>
              <a:gd name="connsiteY6" fmla="*/ 118589 h 237266"/>
              <a:gd name="connsiteX7" fmla="*/ 118589 w 237222"/>
              <a:gd name="connsiteY7" fmla="*/ 17377 h 237266"/>
              <a:gd name="connsiteX8" fmla="*/ 219801 w 237222"/>
              <a:gd name="connsiteY8" fmla="*/ 118589 h 237266"/>
              <a:gd name="connsiteX9" fmla="*/ 118589 w 237222"/>
              <a:gd name="connsiteY9" fmla="*/ 219801 h 23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7222" h="237266">
                <a:moveTo>
                  <a:pt x="118589" y="0"/>
                </a:moveTo>
                <a:cubicBezTo>
                  <a:pt x="53060" y="0"/>
                  <a:pt x="0" y="53104"/>
                  <a:pt x="0" y="118634"/>
                </a:cubicBezTo>
                <a:cubicBezTo>
                  <a:pt x="0" y="184162"/>
                  <a:pt x="53104" y="237267"/>
                  <a:pt x="118589" y="237267"/>
                </a:cubicBezTo>
                <a:cubicBezTo>
                  <a:pt x="184074" y="237267"/>
                  <a:pt x="237222" y="184162"/>
                  <a:pt x="237222" y="118634"/>
                </a:cubicBezTo>
                <a:cubicBezTo>
                  <a:pt x="237178" y="53104"/>
                  <a:pt x="184074" y="0"/>
                  <a:pt x="118589" y="0"/>
                </a:cubicBezTo>
                <a:close/>
                <a:moveTo>
                  <a:pt x="118589" y="219801"/>
                </a:moveTo>
                <a:cubicBezTo>
                  <a:pt x="62699" y="219801"/>
                  <a:pt x="17377" y="174479"/>
                  <a:pt x="17377" y="118589"/>
                </a:cubicBezTo>
                <a:cubicBezTo>
                  <a:pt x="17377" y="62699"/>
                  <a:pt x="62699" y="17377"/>
                  <a:pt x="118589" y="17377"/>
                </a:cubicBezTo>
                <a:cubicBezTo>
                  <a:pt x="174479" y="17377"/>
                  <a:pt x="219801" y="62699"/>
                  <a:pt x="219801" y="118589"/>
                </a:cubicBezTo>
                <a:cubicBezTo>
                  <a:pt x="219801" y="174479"/>
                  <a:pt x="174479" y="219801"/>
                  <a:pt x="118589" y="219801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4420" cap="flat">
            <a:noFill/>
            <a:prstDash val="solid"/>
            <a:miter/>
          </a:ln>
        </p:spPr>
        <p:txBody>
          <a:bodyPr rtlCol="0" anchor="ctr"/>
          <a:lstStyle/>
          <a:p>
            <a:endParaRPr lang="zh-Hans-HK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F27B5E7E-8C42-4792-9BEC-F484000CDD17}"/>
              </a:ext>
            </a:extLst>
          </p:cNvPr>
          <p:cNvSpPr/>
          <p:nvPr/>
        </p:nvSpPr>
        <p:spPr>
          <a:xfrm>
            <a:off x="7617852" y="2306592"/>
            <a:ext cx="2792647" cy="2792647"/>
          </a:xfrm>
          <a:custGeom>
            <a:avLst/>
            <a:gdLst>
              <a:gd name="connsiteX0" fmla="*/ 0 w 151884"/>
              <a:gd name="connsiteY0" fmla="*/ 74063 h 151884"/>
              <a:gd name="connsiteX1" fmla="*/ 0 w 151884"/>
              <a:gd name="connsiteY1" fmla="*/ 74063 h 151884"/>
              <a:gd name="connsiteX2" fmla="*/ 3670 w 151884"/>
              <a:gd name="connsiteY2" fmla="*/ 74063 h 151884"/>
              <a:gd name="connsiteX3" fmla="*/ 77777 w 151884"/>
              <a:gd name="connsiteY3" fmla="*/ 0 h 151884"/>
              <a:gd name="connsiteX4" fmla="*/ 151885 w 151884"/>
              <a:gd name="connsiteY4" fmla="*/ 74107 h 151884"/>
              <a:gd name="connsiteX5" fmla="*/ 77777 w 151884"/>
              <a:gd name="connsiteY5" fmla="*/ 148214 h 151884"/>
              <a:gd name="connsiteX6" fmla="*/ 77777 w 151884"/>
              <a:gd name="connsiteY6" fmla="*/ 148214 h 151884"/>
              <a:gd name="connsiteX7" fmla="*/ 77777 w 151884"/>
              <a:gd name="connsiteY7" fmla="*/ 151884 h 151884"/>
              <a:gd name="connsiteX8" fmla="*/ 0 w 151884"/>
              <a:gd name="connsiteY8" fmla="*/ 74063 h 1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884" h="151884">
                <a:moveTo>
                  <a:pt x="0" y="74063"/>
                </a:moveTo>
                <a:lnTo>
                  <a:pt x="0" y="74063"/>
                </a:lnTo>
                <a:lnTo>
                  <a:pt x="3670" y="74063"/>
                </a:lnTo>
                <a:cubicBezTo>
                  <a:pt x="3670" y="33162"/>
                  <a:pt x="36833" y="0"/>
                  <a:pt x="77777" y="0"/>
                </a:cubicBezTo>
                <a:cubicBezTo>
                  <a:pt x="118678" y="0"/>
                  <a:pt x="151885" y="33162"/>
                  <a:pt x="151885" y="74107"/>
                </a:cubicBezTo>
                <a:cubicBezTo>
                  <a:pt x="151885" y="115052"/>
                  <a:pt x="118722" y="148214"/>
                  <a:pt x="77777" y="148214"/>
                </a:cubicBezTo>
                <a:lnTo>
                  <a:pt x="77777" y="148214"/>
                </a:lnTo>
                <a:lnTo>
                  <a:pt x="77777" y="151884"/>
                </a:lnTo>
                <a:cubicBezTo>
                  <a:pt x="34843" y="151840"/>
                  <a:pt x="0" y="116997"/>
                  <a:pt x="0" y="74063"/>
                </a:cubicBezTo>
                <a:close/>
              </a:path>
            </a:pathLst>
          </a:custGeom>
          <a:noFill/>
          <a:ln w="4871" cap="flat">
            <a:solidFill>
              <a:srgbClr val="4DD1FF"/>
            </a:solidFill>
            <a:prstDash val="solid"/>
            <a:miter/>
          </a:ln>
        </p:spPr>
        <p:txBody>
          <a:bodyPr rtlCol="0" anchor="ctr"/>
          <a:lstStyle/>
          <a:p>
            <a:endParaRPr lang="zh-Hans-HK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7CFA63D2-C6B5-4CCC-B25B-C86169F42739}"/>
              </a:ext>
            </a:extLst>
          </p:cNvPr>
          <p:cNvSpPr/>
          <p:nvPr/>
        </p:nvSpPr>
        <p:spPr>
          <a:xfrm>
            <a:off x="6935948" y="1554148"/>
            <a:ext cx="4112108" cy="4107670"/>
          </a:xfrm>
          <a:custGeom>
            <a:avLst/>
            <a:gdLst>
              <a:gd name="connsiteX0" fmla="*/ 152017 w 286346"/>
              <a:gd name="connsiteY0" fmla="*/ 286038 h 286037"/>
              <a:gd name="connsiteX1" fmla="*/ 151619 w 286346"/>
              <a:gd name="connsiteY1" fmla="*/ 279714 h 286037"/>
              <a:gd name="connsiteX2" fmla="*/ 142864 w 286346"/>
              <a:gd name="connsiteY2" fmla="*/ 280024 h 286037"/>
              <a:gd name="connsiteX3" fmla="*/ 134330 w 286346"/>
              <a:gd name="connsiteY3" fmla="*/ 279759 h 286037"/>
              <a:gd name="connsiteX4" fmla="*/ 133932 w 286346"/>
              <a:gd name="connsiteY4" fmla="*/ 286038 h 286037"/>
              <a:gd name="connsiteX5" fmla="*/ 103600 w 286346"/>
              <a:gd name="connsiteY5" fmla="*/ 280864 h 286037"/>
              <a:gd name="connsiteX6" fmla="*/ 105324 w 286346"/>
              <a:gd name="connsiteY6" fmla="*/ 274807 h 286037"/>
              <a:gd name="connsiteX7" fmla="*/ 11143 w 286346"/>
              <a:gd name="connsiteY7" fmla="*/ 180714 h 286037"/>
              <a:gd name="connsiteX8" fmla="*/ 5174 w 286346"/>
              <a:gd name="connsiteY8" fmla="*/ 182438 h 286037"/>
              <a:gd name="connsiteX9" fmla="*/ 0 w 286346"/>
              <a:gd name="connsiteY9" fmla="*/ 152105 h 286037"/>
              <a:gd name="connsiteX10" fmla="*/ 6190 w 286346"/>
              <a:gd name="connsiteY10" fmla="*/ 151708 h 286037"/>
              <a:gd name="connsiteX11" fmla="*/ 5925 w 286346"/>
              <a:gd name="connsiteY11" fmla="*/ 143041 h 286037"/>
              <a:gd name="connsiteX12" fmla="*/ 6190 w 286346"/>
              <a:gd name="connsiteY12" fmla="*/ 134374 h 286037"/>
              <a:gd name="connsiteX13" fmla="*/ 0 w 286346"/>
              <a:gd name="connsiteY13" fmla="*/ 133977 h 286037"/>
              <a:gd name="connsiteX14" fmla="*/ 133977 w 286346"/>
              <a:gd name="connsiteY14" fmla="*/ 0 h 286037"/>
              <a:gd name="connsiteX15" fmla="*/ 134374 w 286346"/>
              <a:gd name="connsiteY15" fmla="*/ 6323 h 286037"/>
              <a:gd name="connsiteX16" fmla="*/ 142908 w 286346"/>
              <a:gd name="connsiteY16" fmla="*/ 6058 h 286037"/>
              <a:gd name="connsiteX17" fmla="*/ 151663 w 286346"/>
              <a:gd name="connsiteY17" fmla="*/ 6323 h 286037"/>
              <a:gd name="connsiteX18" fmla="*/ 152061 w 286346"/>
              <a:gd name="connsiteY18" fmla="*/ 0 h 286037"/>
              <a:gd name="connsiteX19" fmla="*/ 182394 w 286346"/>
              <a:gd name="connsiteY19" fmla="*/ 5174 h 286037"/>
              <a:gd name="connsiteX20" fmla="*/ 180669 w 286346"/>
              <a:gd name="connsiteY20" fmla="*/ 11275 h 286037"/>
              <a:gd name="connsiteX21" fmla="*/ 274718 w 286346"/>
              <a:gd name="connsiteY21" fmla="*/ 105369 h 286037"/>
              <a:gd name="connsiteX22" fmla="*/ 280864 w 286346"/>
              <a:gd name="connsiteY22" fmla="*/ 103600 h 286037"/>
              <a:gd name="connsiteX23" fmla="*/ 286347 w 286346"/>
              <a:gd name="connsiteY23" fmla="*/ 142953 h 286037"/>
              <a:gd name="connsiteX24" fmla="*/ 152017 w 286346"/>
              <a:gd name="connsiteY24" fmla="*/ 286038 h 286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6346" h="286037">
                <a:moveTo>
                  <a:pt x="152017" y="286038"/>
                </a:moveTo>
                <a:lnTo>
                  <a:pt x="151619" y="279714"/>
                </a:lnTo>
                <a:cubicBezTo>
                  <a:pt x="148745" y="279892"/>
                  <a:pt x="145826" y="280024"/>
                  <a:pt x="142864" y="280024"/>
                </a:cubicBezTo>
                <a:cubicBezTo>
                  <a:pt x="139990" y="280024"/>
                  <a:pt x="137160" y="279936"/>
                  <a:pt x="134330" y="279759"/>
                </a:cubicBezTo>
                <a:lnTo>
                  <a:pt x="133932" y="286038"/>
                </a:lnTo>
                <a:cubicBezTo>
                  <a:pt x="123497" y="285374"/>
                  <a:pt x="113327" y="283650"/>
                  <a:pt x="103600" y="280864"/>
                </a:cubicBezTo>
                <a:lnTo>
                  <a:pt x="105324" y="274807"/>
                </a:lnTo>
                <a:cubicBezTo>
                  <a:pt x="59869" y="261896"/>
                  <a:pt x="24098" y="226124"/>
                  <a:pt x="11143" y="180714"/>
                </a:cubicBezTo>
                <a:lnTo>
                  <a:pt x="5174" y="182438"/>
                </a:lnTo>
                <a:cubicBezTo>
                  <a:pt x="2388" y="172710"/>
                  <a:pt x="663" y="162585"/>
                  <a:pt x="0" y="152105"/>
                </a:cubicBezTo>
                <a:lnTo>
                  <a:pt x="6190" y="151708"/>
                </a:lnTo>
                <a:cubicBezTo>
                  <a:pt x="6013" y="148833"/>
                  <a:pt x="5925" y="145959"/>
                  <a:pt x="5925" y="143041"/>
                </a:cubicBezTo>
                <a:cubicBezTo>
                  <a:pt x="5925" y="140123"/>
                  <a:pt x="6013" y="137249"/>
                  <a:pt x="6190" y="134374"/>
                </a:cubicBezTo>
                <a:lnTo>
                  <a:pt x="0" y="133977"/>
                </a:lnTo>
                <a:cubicBezTo>
                  <a:pt x="4466" y="62036"/>
                  <a:pt x="62036" y="4510"/>
                  <a:pt x="133977" y="0"/>
                </a:cubicBezTo>
                <a:lnTo>
                  <a:pt x="134374" y="6323"/>
                </a:lnTo>
                <a:cubicBezTo>
                  <a:pt x="137204" y="6146"/>
                  <a:pt x="140034" y="6058"/>
                  <a:pt x="142908" y="6058"/>
                </a:cubicBezTo>
                <a:cubicBezTo>
                  <a:pt x="145826" y="6058"/>
                  <a:pt x="148745" y="6146"/>
                  <a:pt x="151663" y="6323"/>
                </a:cubicBezTo>
                <a:lnTo>
                  <a:pt x="152061" y="0"/>
                </a:lnTo>
                <a:cubicBezTo>
                  <a:pt x="162496" y="663"/>
                  <a:pt x="172666" y="2388"/>
                  <a:pt x="182394" y="5174"/>
                </a:cubicBezTo>
                <a:lnTo>
                  <a:pt x="180669" y="11275"/>
                </a:lnTo>
                <a:cubicBezTo>
                  <a:pt x="226035" y="24231"/>
                  <a:pt x="261763" y="60002"/>
                  <a:pt x="274718" y="105369"/>
                </a:cubicBezTo>
                <a:lnTo>
                  <a:pt x="280864" y="103600"/>
                </a:lnTo>
                <a:cubicBezTo>
                  <a:pt x="284446" y="116113"/>
                  <a:pt x="286347" y="129334"/>
                  <a:pt x="286347" y="142953"/>
                </a:cubicBezTo>
                <a:cubicBezTo>
                  <a:pt x="286258" y="219138"/>
                  <a:pt x="226920" y="281395"/>
                  <a:pt x="152017" y="286038"/>
                </a:cubicBezTo>
                <a:close/>
              </a:path>
            </a:pathLst>
          </a:custGeom>
          <a:noFill/>
          <a:ln w="4871" cap="flat">
            <a:solidFill>
              <a:srgbClr val="4DD1FF"/>
            </a:solidFill>
            <a:prstDash val="solid"/>
            <a:miter/>
          </a:ln>
        </p:spPr>
        <p:txBody>
          <a:bodyPr rtlCol="0" anchor="ctr"/>
          <a:lstStyle/>
          <a:p>
            <a:endParaRPr lang="zh-Hans-HK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2D35A33-8909-4B7C-9508-379C4838922F}"/>
              </a:ext>
            </a:extLst>
          </p:cNvPr>
          <p:cNvSpPr/>
          <p:nvPr/>
        </p:nvSpPr>
        <p:spPr>
          <a:xfrm>
            <a:off x="1106273" y="3615516"/>
            <a:ext cx="5488211" cy="195523"/>
          </a:xfrm>
          <a:custGeom>
            <a:avLst/>
            <a:gdLst>
              <a:gd name="connsiteX0" fmla="*/ 456404 w 456404"/>
              <a:gd name="connsiteY0" fmla="*/ 0 h 4421"/>
              <a:gd name="connsiteX1" fmla="*/ 0 w 456404"/>
              <a:gd name="connsiteY1" fmla="*/ 0 h 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6404" h="4421">
                <a:moveTo>
                  <a:pt x="456404" y="0"/>
                </a:moveTo>
                <a:lnTo>
                  <a:pt x="0" y="0"/>
                </a:lnTo>
              </a:path>
            </a:pathLst>
          </a:custGeom>
          <a:ln w="4871" cap="flat">
            <a:solidFill>
              <a:srgbClr val="4DD1FF"/>
            </a:solidFill>
            <a:prstDash val="solid"/>
            <a:miter/>
          </a:ln>
        </p:spPr>
        <p:txBody>
          <a:bodyPr rtlCol="0" anchor="ctr"/>
          <a:lstStyle/>
          <a:p>
            <a:endParaRPr lang="zh-Hans-HK" altLang="en-US">
              <a:solidFill>
                <a:schemeClr val="bg1"/>
              </a:solidFill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F8CB690-E6F0-47BD-BEB7-100F3836C90C}"/>
              </a:ext>
            </a:extLst>
          </p:cNvPr>
          <p:cNvGrpSpPr/>
          <p:nvPr/>
        </p:nvGrpSpPr>
        <p:grpSpPr>
          <a:xfrm>
            <a:off x="854510" y="531978"/>
            <a:ext cx="2695464" cy="608847"/>
            <a:chOff x="789444" y="1201480"/>
            <a:chExt cx="2384074" cy="550559"/>
          </a:xfrm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B811D5A3-495F-4864-81BE-737EF196FF06}"/>
                </a:ext>
              </a:extLst>
            </p:cNvPr>
            <p:cNvSpPr/>
            <p:nvPr/>
          </p:nvSpPr>
          <p:spPr>
            <a:xfrm>
              <a:off x="1492384" y="1575234"/>
              <a:ext cx="1433022" cy="176805"/>
            </a:xfrm>
            <a:custGeom>
              <a:avLst/>
              <a:gdLst>
                <a:gd name="connsiteX0" fmla="*/ 66875 w 1433022"/>
                <a:gd name="connsiteY0" fmla="*/ 0 h 176805"/>
                <a:gd name="connsiteX1" fmla="*/ 1179725 w 1433022"/>
                <a:gd name="connsiteY1" fmla="*/ 0 h 176805"/>
                <a:gd name="connsiteX2" fmla="*/ 1225852 w 1433022"/>
                <a:gd name="connsiteY2" fmla="*/ 46127 h 176805"/>
                <a:gd name="connsiteX3" fmla="*/ 1302345 w 1433022"/>
                <a:gd name="connsiteY3" fmla="*/ 46127 h 176805"/>
                <a:gd name="connsiteX4" fmla="*/ 1433023 w 1433022"/>
                <a:gd name="connsiteY4" fmla="*/ 176805 h 176805"/>
                <a:gd name="connsiteX5" fmla="*/ 0 w 1433022"/>
                <a:gd name="connsiteY5" fmla="*/ 176805 h 176805"/>
                <a:gd name="connsiteX6" fmla="*/ 0 w 1433022"/>
                <a:gd name="connsiteY6" fmla="*/ 66925 h 17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3022" h="176805">
                  <a:moveTo>
                    <a:pt x="66875" y="0"/>
                  </a:moveTo>
                  <a:lnTo>
                    <a:pt x="1179725" y="0"/>
                  </a:lnTo>
                  <a:lnTo>
                    <a:pt x="1225852" y="46127"/>
                  </a:lnTo>
                  <a:lnTo>
                    <a:pt x="1302345" y="46127"/>
                  </a:lnTo>
                  <a:lnTo>
                    <a:pt x="1433023" y="176805"/>
                  </a:lnTo>
                  <a:lnTo>
                    <a:pt x="0" y="176805"/>
                  </a:lnTo>
                  <a:lnTo>
                    <a:pt x="0" y="66925"/>
                  </a:lnTo>
                  <a:close/>
                </a:path>
              </a:pathLst>
            </a:custGeom>
            <a:solidFill>
              <a:srgbClr val="005B76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57DDDAF6-0744-4393-B41A-FF955374A6E4}"/>
                </a:ext>
              </a:extLst>
            </p:cNvPr>
            <p:cNvSpPr/>
            <p:nvPr/>
          </p:nvSpPr>
          <p:spPr>
            <a:xfrm>
              <a:off x="789444" y="1201480"/>
              <a:ext cx="2384074" cy="550558"/>
            </a:xfrm>
            <a:custGeom>
              <a:avLst/>
              <a:gdLst>
                <a:gd name="connsiteX0" fmla="*/ 1752642 w 2384074"/>
                <a:gd name="connsiteY0" fmla="*/ 230587 h 550558"/>
                <a:gd name="connsiteX1" fmla="*/ 2130776 w 2384074"/>
                <a:gd name="connsiteY1" fmla="*/ 230587 h 550558"/>
                <a:gd name="connsiteX2" fmla="*/ 2246548 w 2384074"/>
                <a:gd name="connsiteY2" fmla="*/ 114865 h 550558"/>
                <a:gd name="connsiteX3" fmla="*/ 2384074 w 2384074"/>
                <a:gd name="connsiteY3" fmla="*/ 114865 h 550558"/>
                <a:gd name="connsiteX4" fmla="*/ 2384074 w 2384074"/>
                <a:gd name="connsiteY4" fmla="*/ 448786 h 550558"/>
                <a:gd name="connsiteX5" fmla="*/ 2282302 w 2384074"/>
                <a:gd name="connsiteY5" fmla="*/ 550559 h 550558"/>
                <a:gd name="connsiteX6" fmla="*/ 2135963 w 2384074"/>
                <a:gd name="connsiteY6" fmla="*/ 550559 h 550558"/>
                <a:gd name="connsiteX7" fmla="*/ 2005285 w 2384074"/>
                <a:gd name="connsiteY7" fmla="*/ 419881 h 550558"/>
                <a:gd name="connsiteX8" fmla="*/ 1928792 w 2384074"/>
                <a:gd name="connsiteY8" fmla="*/ 419881 h 550558"/>
                <a:gd name="connsiteX9" fmla="*/ 1882665 w 2384074"/>
                <a:gd name="connsiteY9" fmla="*/ 373753 h 550558"/>
                <a:gd name="connsiteX10" fmla="*/ 769815 w 2384074"/>
                <a:gd name="connsiteY10" fmla="*/ 373753 h 550558"/>
                <a:gd name="connsiteX11" fmla="*/ 702940 w 2384074"/>
                <a:gd name="connsiteY11" fmla="*/ 440678 h 550558"/>
                <a:gd name="connsiteX12" fmla="*/ 702940 w 2384074"/>
                <a:gd name="connsiteY12" fmla="*/ 550559 h 550558"/>
                <a:gd name="connsiteX13" fmla="*/ 112801 w 2384074"/>
                <a:gd name="connsiteY13" fmla="*/ 550559 h 550558"/>
                <a:gd name="connsiteX14" fmla="*/ 112801 w 2384074"/>
                <a:gd name="connsiteY14" fmla="*/ 446671 h 550558"/>
                <a:gd name="connsiteX15" fmla="*/ 0 w 2384074"/>
                <a:gd name="connsiteY15" fmla="*/ 446671 h 550558"/>
                <a:gd name="connsiteX16" fmla="*/ 0 w 2384074"/>
                <a:gd name="connsiteY16" fmla="*/ 183050 h 550558"/>
                <a:gd name="connsiteX17" fmla="*/ 142562 w 2384074"/>
                <a:gd name="connsiteY17" fmla="*/ 40487 h 550558"/>
                <a:gd name="connsiteX18" fmla="*/ 543408 w 2384074"/>
                <a:gd name="connsiteY18" fmla="*/ 40487 h 550558"/>
                <a:gd name="connsiteX19" fmla="*/ 583845 w 2384074"/>
                <a:gd name="connsiteY19" fmla="*/ 0 h 550558"/>
                <a:gd name="connsiteX20" fmla="*/ 1522005 w 2384074"/>
                <a:gd name="connsiteY20" fmla="*/ 0 h 55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4074" h="550558">
                  <a:moveTo>
                    <a:pt x="1752642" y="230587"/>
                  </a:moveTo>
                  <a:lnTo>
                    <a:pt x="2130776" y="230587"/>
                  </a:lnTo>
                  <a:lnTo>
                    <a:pt x="2246548" y="114865"/>
                  </a:lnTo>
                  <a:lnTo>
                    <a:pt x="2384074" y="114865"/>
                  </a:lnTo>
                  <a:lnTo>
                    <a:pt x="2384074" y="448786"/>
                  </a:lnTo>
                  <a:lnTo>
                    <a:pt x="2282302" y="550559"/>
                  </a:lnTo>
                  <a:lnTo>
                    <a:pt x="2135963" y="550559"/>
                  </a:lnTo>
                  <a:lnTo>
                    <a:pt x="2005285" y="419881"/>
                  </a:lnTo>
                  <a:lnTo>
                    <a:pt x="1928792" y="419881"/>
                  </a:lnTo>
                  <a:lnTo>
                    <a:pt x="1882665" y="373753"/>
                  </a:lnTo>
                  <a:lnTo>
                    <a:pt x="769815" y="373753"/>
                  </a:lnTo>
                  <a:lnTo>
                    <a:pt x="702940" y="440678"/>
                  </a:lnTo>
                  <a:lnTo>
                    <a:pt x="702940" y="550559"/>
                  </a:lnTo>
                  <a:lnTo>
                    <a:pt x="112801" y="550559"/>
                  </a:lnTo>
                  <a:lnTo>
                    <a:pt x="112801" y="446671"/>
                  </a:lnTo>
                  <a:lnTo>
                    <a:pt x="0" y="446671"/>
                  </a:lnTo>
                  <a:lnTo>
                    <a:pt x="0" y="183050"/>
                  </a:lnTo>
                  <a:lnTo>
                    <a:pt x="142562" y="40487"/>
                  </a:lnTo>
                  <a:lnTo>
                    <a:pt x="543408" y="40487"/>
                  </a:lnTo>
                  <a:lnTo>
                    <a:pt x="583845" y="0"/>
                  </a:lnTo>
                  <a:lnTo>
                    <a:pt x="1522005" y="0"/>
                  </a:lnTo>
                  <a:close/>
                </a:path>
              </a:pathLst>
            </a:custGeom>
            <a:noFill/>
            <a:ln w="11741" cap="flat">
              <a:solidFill>
                <a:srgbClr val="4DD1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B2BEC36C-B2B3-4B18-B365-2289C0F99B56}"/>
                </a:ext>
              </a:extLst>
            </p:cNvPr>
            <p:cNvSpPr/>
            <p:nvPr/>
          </p:nvSpPr>
          <p:spPr>
            <a:xfrm>
              <a:off x="932006" y="1369372"/>
              <a:ext cx="286131" cy="205861"/>
            </a:xfrm>
            <a:custGeom>
              <a:avLst/>
              <a:gdLst>
                <a:gd name="connsiteX0" fmla="*/ 63148 w 286131"/>
                <a:gd name="connsiteY0" fmla="*/ 205861 h 205861"/>
                <a:gd name="connsiteX1" fmla="*/ 0 w 286131"/>
                <a:gd name="connsiteY1" fmla="*/ 205861 h 205861"/>
                <a:gd name="connsiteX2" fmla="*/ 0 w 286131"/>
                <a:gd name="connsiteY2" fmla="*/ 83795 h 205861"/>
                <a:gd name="connsiteX3" fmla="*/ 83795 w 286131"/>
                <a:gd name="connsiteY3" fmla="*/ 0 h 205861"/>
                <a:gd name="connsiteX4" fmla="*/ 286131 w 286131"/>
                <a:gd name="connsiteY4" fmla="*/ 0 h 205861"/>
                <a:gd name="connsiteX5" fmla="*/ 286131 w 286131"/>
                <a:gd name="connsiteY5" fmla="*/ 70047 h 205861"/>
                <a:gd name="connsiteX6" fmla="*/ 63148 w 286131"/>
                <a:gd name="connsiteY6" fmla="*/ 70047 h 20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131" h="205861">
                  <a:moveTo>
                    <a:pt x="63148" y="205861"/>
                  </a:moveTo>
                  <a:lnTo>
                    <a:pt x="0" y="205861"/>
                  </a:lnTo>
                  <a:lnTo>
                    <a:pt x="0" y="83795"/>
                  </a:lnTo>
                  <a:lnTo>
                    <a:pt x="83795" y="0"/>
                  </a:lnTo>
                  <a:lnTo>
                    <a:pt x="286131" y="0"/>
                  </a:lnTo>
                  <a:lnTo>
                    <a:pt x="286131" y="70047"/>
                  </a:lnTo>
                  <a:lnTo>
                    <a:pt x="63148" y="70047"/>
                  </a:lnTo>
                  <a:close/>
                </a:path>
              </a:pathLst>
            </a:custGeom>
            <a:solidFill>
              <a:srgbClr val="4DD1FF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30" name="图形 1">
              <a:extLst>
                <a:ext uri="{FF2B5EF4-FFF2-40B4-BE49-F238E27FC236}">
                  <a16:creationId xmlns:a16="http://schemas.microsoft.com/office/drawing/2014/main" id="{EB71AAC1-227D-401B-94BF-8E736C7B3730}"/>
                </a:ext>
              </a:extLst>
            </p:cNvPr>
            <p:cNvGrpSpPr/>
            <p:nvPr/>
          </p:nvGrpSpPr>
          <p:grpSpPr>
            <a:xfrm>
              <a:off x="1050022" y="1517424"/>
              <a:ext cx="126447" cy="84499"/>
              <a:chOff x="1586855" y="1312065"/>
              <a:chExt cx="126447" cy="84499"/>
            </a:xfrm>
            <a:noFill/>
          </p:grpSpPr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A61C86B2-64BA-4AAA-B896-B314A1D5BAF2}"/>
                  </a:ext>
                </a:extLst>
              </p:cNvPr>
              <p:cNvSpPr/>
              <p:nvPr/>
            </p:nvSpPr>
            <p:spPr>
              <a:xfrm>
                <a:off x="1586855" y="1312065"/>
                <a:ext cx="126447" cy="84499"/>
              </a:xfrm>
              <a:custGeom>
                <a:avLst/>
                <a:gdLst>
                  <a:gd name="connsiteX0" fmla="*/ 0 w 126447"/>
                  <a:gd name="connsiteY0" fmla="*/ 0 h 84499"/>
                  <a:gd name="connsiteX1" fmla="*/ 126448 w 126447"/>
                  <a:gd name="connsiteY1" fmla="*/ 0 h 84499"/>
                  <a:gd name="connsiteX2" fmla="*/ 126448 w 126447"/>
                  <a:gd name="connsiteY2" fmla="*/ 84500 h 84499"/>
                  <a:gd name="connsiteX3" fmla="*/ 0 w 126447"/>
                  <a:gd name="connsiteY3" fmla="*/ 84500 h 8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447" h="84499">
                    <a:moveTo>
                      <a:pt x="0" y="0"/>
                    </a:moveTo>
                    <a:lnTo>
                      <a:pt x="126448" y="0"/>
                    </a:lnTo>
                    <a:lnTo>
                      <a:pt x="126448" y="84500"/>
                    </a:lnTo>
                    <a:lnTo>
                      <a:pt x="0" y="84500"/>
                    </a:ln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C554225D-2E97-4C95-8F3A-F3434872117F}"/>
                  </a:ext>
                </a:extLst>
              </p:cNvPr>
              <p:cNvSpPr/>
              <p:nvPr/>
            </p:nvSpPr>
            <p:spPr>
              <a:xfrm>
                <a:off x="1629860" y="1334122"/>
                <a:ext cx="40386" cy="40386"/>
              </a:xfrm>
              <a:custGeom>
                <a:avLst/>
                <a:gdLst>
                  <a:gd name="connsiteX0" fmla="*/ 20193 w 40386"/>
                  <a:gd name="connsiteY0" fmla="*/ 40387 h 40386"/>
                  <a:gd name="connsiteX1" fmla="*/ 0 w 40386"/>
                  <a:gd name="connsiteY1" fmla="*/ 20193 h 40386"/>
                  <a:gd name="connsiteX2" fmla="*/ 20193 w 40386"/>
                  <a:gd name="connsiteY2" fmla="*/ 0 h 40386"/>
                  <a:gd name="connsiteX3" fmla="*/ 40387 w 40386"/>
                  <a:gd name="connsiteY3" fmla="*/ 20193 h 40386"/>
                  <a:gd name="connsiteX4" fmla="*/ 20193 w 40386"/>
                  <a:gd name="connsiteY4" fmla="*/ 40387 h 40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0386">
                    <a:moveTo>
                      <a:pt x="20193" y="40387"/>
                    </a:moveTo>
                    <a:cubicBezTo>
                      <a:pt x="9064" y="40387"/>
                      <a:pt x="0" y="31322"/>
                      <a:pt x="0" y="20193"/>
                    </a:cubicBezTo>
                    <a:cubicBezTo>
                      <a:pt x="0" y="9064"/>
                      <a:pt x="9014" y="0"/>
                      <a:pt x="20193" y="0"/>
                    </a:cubicBezTo>
                    <a:cubicBezTo>
                      <a:pt x="31322" y="0"/>
                      <a:pt x="40387" y="9014"/>
                      <a:pt x="40387" y="20193"/>
                    </a:cubicBezTo>
                    <a:cubicBezTo>
                      <a:pt x="40387" y="31322"/>
                      <a:pt x="31322" y="40387"/>
                      <a:pt x="20193" y="40387"/>
                    </a:cubicBez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BFEAD656-63D0-41D9-9548-454FBD399D8B}"/>
              </a:ext>
            </a:extLst>
          </p:cNvPr>
          <p:cNvSpPr/>
          <p:nvPr/>
        </p:nvSpPr>
        <p:spPr>
          <a:xfrm>
            <a:off x="1299526" y="663393"/>
            <a:ext cx="15968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PROJECT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TOPIC</a:t>
            </a:r>
            <a:endParaRPr lang="zh-Hans-HK" altLang="en-US" sz="10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0">
            <a:extLst>
              <a:ext uri="{FF2B5EF4-FFF2-40B4-BE49-F238E27FC236}">
                <a16:creationId xmlns:a16="http://schemas.microsoft.com/office/drawing/2014/main" id="{2702B5C2-F5E9-4905-B44A-8D14517B7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0509" y="2788228"/>
            <a:ext cx="4429175" cy="152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1492300" hangingPunct="0">
              <a:lnSpc>
                <a:spcPct val="13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Used-Car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 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/>
            </a:endParaRPr>
          </a:p>
          <a:p>
            <a:pPr algn="ctr" defTabSz="1492300" hangingPunct="0">
              <a:lnSpc>
                <a:spcPct val="13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Price Prediction</a:t>
            </a:r>
            <a:endParaRPr lang="zh-Hans-HK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B2CE651-57E4-CF45-9017-7A26854113A3}"/>
              </a:ext>
            </a:extLst>
          </p:cNvPr>
          <p:cNvGrpSpPr/>
          <p:nvPr/>
        </p:nvGrpSpPr>
        <p:grpSpPr>
          <a:xfrm>
            <a:off x="9782470" y="4892577"/>
            <a:ext cx="2073116" cy="1732025"/>
            <a:chOff x="5574029" y="3165919"/>
            <a:chExt cx="2073116" cy="1732025"/>
          </a:xfrm>
        </p:grpSpPr>
        <p:sp>
          <p:nvSpPr>
            <p:cNvPr id="20" name="任意多边形: 形状 3">
              <a:extLst>
                <a:ext uri="{FF2B5EF4-FFF2-40B4-BE49-F238E27FC236}">
                  <a16:creationId xmlns:a16="http://schemas.microsoft.com/office/drawing/2014/main" id="{4B9EE725-C6A5-4844-9EC5-AE4A5F533AEA}"/>
                </a:ext>
              </a:extLst>
            </p:cNvPr>
            <p:cNvSpPr/>
            <p:nvPr/>
          </p:nvSpPr>
          <p:spPr>
            <a:xfrm>
              <a:off x="7542180" y="3165919"/>
              <a:ext cx="104965" cy="1123187"/>
            </a:xfrm>
            <a:custGeom>
              <a:avLst/>
              <a:gdLst>
                <a:gd name="connsiteX0" fmla="*/ 0 w 104965"/>
                <a:gd name="connsiteY0" fmla="*/ 104965 h 1123187"/>
                <a:gd name="connsiteX1" fmla="*/ 104966 w 104965"/>
                <a:gd name="connsiteY1" fmla="*/ 0 h 1123187"/>
                <a:gd name="connsiteX2" fmla="*/ 104966 w 104965"/>
                <a:gd name="connsiteY2" fmla="*/ 1123188 h 1123187"/>
                <a:gd name="connsiteX3" fmla="*/ 0 w 104965"/>
                <a:gd name="connsiteY3" fmla="*/ 1018222 h 112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65" h="1123187">
                  <a:moveTo>
                    <a:pt x="0" y="104965"/>
                  </a:moveTo>
                  <a:lnTo>
                    <a:pt x="104966" y="0"/>
                  </a:lnTo>
                  <a:lnTo>
                    <a:pt x="104966" y="1123188"/>
                  </a:lnTo>
                  <a:lnTo>
                    <a:pt x="0" y="1018222"/>
                  </a:lnTo>
                  <a:close/>
                </a:path>
              </a:pathLst>
            </a:custGeom>
            <a:solidFill>
              <a:srgbClr val="4DD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24" name="任意多边形: 形状 4">
              <a:extLst>
                <a:ext uri="{FF2B5EF4-FFF2-40B4-BE49-F238E27FC236}">
                  <a16:creationId xmlns:a16="http://schemas.microsoft.com/office/drawing/2014/main" id="{5F81588F-29F8-7842-94E1-FCF9CDBADA02}"/>
                </a:ext>
              </a:extLst>
            </p:cNvPr>
            <p:cNvSpPr/>
            <p:nvPr/>
          </p:nvSpPr>
          <p:spPr>
            <a:xfrm>
              <a:off x="5574029" y="4624958"/>
              <a:ext cx="372618" cy="272986"/>
            </a:xfrm>
            <a:custGeom>
              <a:avLst/>
              <a:gdLst>
                <a:gd name="connsiteX0" fmla="*/ 372618 w 372618"/>
                <a:gd name="connsiteY0" fmla="*/ 272987 h 272986"/>
                <a:gd name="connsiteX1" fmla="*/ 173165 w 372618"/>
                <a:gd name="connsiteY1" fmla="*/ 272987 h 272986"/>
                <a:gd name="connsiteX2" fmla="*/ 0 w 372618"/>
                <a:gd name="connsiteY2" fmla="*/ 99727 h 272986"/>
                <a:gd name="connsiteX3" fmla="*/ 99727 w 372618"/>
                <a:gd name="connsiteY3" fmla="*/ 0 h 2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618" h="272986">
                  <a:moveTo>
                    <a:pt x="372618" y="272987"/>
                  </a:moveTo>
                  <a:lnTo>
                    <a:pt x="173165" y="272987"/>
                  </a:lnTo>
                  <a:lnTo>
                    <a:pt x="0" y="99727"/>
                  </a:lnTo>
                  <a:lnTo>
                    <a:pt x="99727" y="0"/>
                  </a:lnTo>
                  <a:close/>
                </a:path>
              </a:pathLst>
            </a:custGeom>
            <a:solidFill>
              <a:srgbClr val="4DD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34" name="任意多边形: 形状 6">
              <a:extLst>
                <a:ext uri="{FF2B5EF4-FFF2-40B4-BE49-F238E27FC236}">
                  <a16:creationId xmlns:a16="http://schemas.microsoft.com/office/drawing/2014/main" id="{5F83237E-7645-9B42-BFBC-387A59E5AB75}"/>
                </a:ext>
              </a:extLst>
            </p:cNvPr>
            <p:cNvSpPr/>
            <p:nvPr/>
          </p:nvSpPr>
          <p:spPr>
            <a:xfrm>
              <a:off x="5858732" y="4672202"/>
              <a:ext cx="1179575" cy="135159"/>
            </a:xfrm>
            <a:custGeom>
              <a:avLst/>
              <a:gdLst>
                <a:gd name="connsiteX0" fmla="*/ 1044416 w 1179575"/>
                <a:gd name="connsiteY0" fmla="*/ 0 h 135159"/>
                <a:gd name="connsiteX1" fmla="*/ 1179576 w 1179575"/>
                <a:gd name="connsiteY1" fmla="*/ 135160 h 135159"/>
                <a:gd name="connsiteX2" fmla="*/ 135160 w 1179575"/>
                <a:gd name="connsiteY2" fmla="*/ 135160 h 135159"/>
                <a:gd name="connsiteX3" fmla="*/ 0 w 1179575"/>
                <a:gd name="connsiteY3" fmla="*/ 0 h 13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9575" h="135159">
                  <a:moveTo>
                    <a:pt x="1044416" y="0"/>
                  </a:moveTo>
                  <a:lnTo>
                    <a:pt x="1179576" y="135160"/>
                  </a:lnTo>
                  <a:lnTo>
                    <a:pt x="135160" y="135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35" name="图形 1">
              <a:extLst>
                <a:ext uri="{FF2B5EF4-FFF2-40B4-BE49-F238E27FC236}">
                  <a16:creationId xmlns:a16="http://schemas.microsoft.com/office/drawing/2014/main" id="{1CD6DF2C-264F-9549-BD23-730D9A17C177}"/>
                </a:ext>
              </a:extLst>
            </p:cNvPr>
            <p:cNvGrpSpPr/>
            <p:nvPr/>
          </p:nvGrpSpPr>
          <p:grpSpPr>
            <a:xfrm>
              <a:off x="7106316" y="3822191"/>
              <a:ext cx="196405" cy="614172"/>
              <a:chOff x="7106316" y="3822191"/>
              <a:chExt cx="196405" cy="614172"/>
            </a:xfrm>
            <a:solidFill>
              <a:srgbClr val="4DD1FF"/>
            </a:solidFill>
          </p:grpSpPr>
          <p:sp>
            <p:nvSpPr>
              <p:cNvPr id="36" name="任意多边形: 形状 77">
                <a:extLst>
                  <a:ext uri="{FF2B5EF4-FFF2-40B4-BE49-F238E27FC236}">
                    <a16:creationId xmlns:a16="http://schemas.microsoft.com/office/drawing/2014/main" id="{B222BFE4-49D9-7347-B2F4-25D1186E27F3}"/>
                  </a:ext>
                </a:extLst>
              </p:cNvPr>
              <p:cNvSpPr/>
              <p:nvPr/>
            </p:nvSpPr>
            <p:spPr>
              <a:xfrm>
                <a:off x="7106316" y="3822191"/>
                <a:ext cx="134111" cy="94773"/>
              </a:xfrm>
              <a:custGeom>
                <a:avLst/>
                <a:gdLst>
                  <a:gd name="connsiteX0" fmla="*/ 134112 w 134111"/>
                  <a:gd name="connsiteY0" fmla="*/ 94774 h 94773"/>
                  <a:gd name="connsiteX1" fmla="*/ 122682 w 134111"/>
                  <a:gd name="connsiteY1" fmla="*/ 0 h 94773"/>
                  <a:gd name="connsiteX2" fmla="*/ 0 w 134111"/>
                  <a:gd name="connsiteY2" fmla="*/ 0 h 94773"/>
                  <a:gd name="connsiteX3" fmla="*/ 0 w 134111"/>
                  <a:gd name="connsiteY3" fmla="*/ 94774 h 9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111" h="94773">
                    <a:moveTo>
                      <a:pt x="134112" y="94774"/>
                    </a:moveTo>
                    <a:lnTo>
                      <a:pt x="122682" y="0"/>
                    </a:lnTo>
                    <a:lnTo>
                      <a:pt x="0" y="0"/>
                    </a:lnTo>
                    <a:lnTo>
                      <a:pt x="0" y="94774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7" name="任意多边形: 形状 78">
                <a:extLst>
                  <a:ext uri="{FF2B5EF4-FFF2-40B4-BE49-F238E27FC236}">
                    <a16:creationId xmlns:a16="http://schemas.microsoft.com/office/drawing/2014/main" id="{7E6F1390-80CB-3A4F-9B62-0B54E67908E2}"/>
                  </a:ext>
                </a:extLst>
              </p:cNvPr>
              <p:cNvSpPr/>
              <p:nvPr/>
            </p:nvSpPr>
            <p:spPr>
              <a:xfrm>
                <a:off x="7106316" y="4084510"/>
                <a:ext cx="164877" cy="89630"/>
              </a:xfrm>
              <a:custGeom>
                <a:avLst/>
                <a:gdLst>
                  <a:gd name="connsiteX0" fmla="*/ 0 w 164877"/>
                  <a:gd name="connsiteY0" fmla="*/ 0 h 89630"/>
                  <a:gd name="connsiteX1" fmla="*/ 0 w 164877"/>
                  <a:gd name="connsiteY1" fmla="*/ 89630 h 89630"/>
                  <a:gd name="connsiteX2" fmla="*/ 164878 w 164877"/>
                  <a:gd name="connsiteY2" fmla="*/ 89630 h 89630"/>
                  <a:gd name="connsiteX3" fmla="*/ 154210 w 164877"/>
                  <a:gd name="connsiteY3" fmla="*/ 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877" h="89630">
                    <a:moveTo>
                      <a:pt x="0" y="0"/>
                    </a:moveTo>
                    <a:lnTo>
                      <a:pt x="0" y="89630"/>
                    </a:lnTo>
                    <a:lnTo>
                      <a:pt x="164878" y="89630"/>
                    </a:lnTo>
                    <a:lnTo>
                      <a:pt x="154210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8" name="任意多边形: 形状 79">
                <a:extLst>
                  <a:ext uri="{FF2B5EF4-FFF2-40B4-BE49-F238E27FC236}">
                    <a16:creationId xmlns:a16="http://schemas.microsoft.com/office/drawing/2014/main" id="{0D22B183-240A-104A-99A2-CA4B6EFDE474}"/>
                  </a:ext>
                </a:extLst>
              </p:cNvPr>
              <p:cNvSpPr/>
              <p:nvPr/>
            </p:nvSpPr>
            <p:spPr>
              <a:xfrm>
                <a:off x="7106316" y="4213098"/>
                <a:ext cx="180308" cy="89630"/>
              </a:xfrm>
              <a:custGeom>
                <a:avLst/>
                <a:gdLst>
                  <a:gd name="connsiteX0" fmla="*/ 180308 w 180308"/>
                  <a:gd name="connsiteY0" fmla="*/ 89630 h 89630"/>
                  <a:gd name="connsiteX1" fmla="*/ 169545 w 180308"/>
                  <a:gd name="connsiteY1" fmla="*/ 0 h 89630"/>
                  <a:gd name="connsiteX2" fmla="*/ 0 w 180308"/>
                  <a:gd name="connsiteY2" fmla="*/ 0 h 89630"/>
                  <a:gd name="connsiteX3" fmla="*/ 0 w 180308"/>
                  <a:gd name="connsiteY3" fmla="*/ 8963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08" h="89630">
                    <a:moveTo>
                      <a:pt x="180308" y="89630"/>
                    </a:moveTo>
                    <a:lnTo>
                      <a:pt x="169545" y="0"/>
                    </a:lnTo>
                    <a:lnTo>
                      <a:pt x="0" y="0"/>
                    </a:lnTo>
                    <a:lnTo>
                      <a:pt x="0" y="8963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9" name="任意多边形: 形状 83">
                <a:extLst>
                  <a:ext uri="{FF2B5EF4-FFF2-40B4-BE49-F238E27FC236}">
                    <a16:creationId xmlns:a16="http://schemas.microsoft.com/office/drawing/2014/main" id="{0427079F-BF7B-104F-9C32-F76E12914F2E}"/>
                  </a:ext>
                </a:extLst>
              </p:cNvPr>
              <p:cNvSpPr/>
              <p:nvPr/>
            </p:nvSpPr>
            <p:spPr>
              <a:xfrm>
                <a:off x="7106316" y="3955923"/>
                <a:ext cx="149447" cy="89630"/>
              </a:xfrm>
              <a:custGeom>
                <a:avLst/>
                <a:gdLst>
                  <a:gd name="connsiteX0" fmla="*/ 0 w 149447"/>
                  <a:gd name="connsiteY0" fmla="*/ 0 h 89630"/>
                  <a:gd name="connsiteX1" fmla="*/ 0 w 149447"/>
                  <a:gd name="connsiteY1" fmla="*/ 89630 h 89630"/>
                  <a:gd name="connsiteX2" fmla="*/ 149447 w 149447"/>
                  <a:gd name="connsiteY2" fmla="*/ 89630 h 89630"/>
                  <a:gd name="connsiteX3" fmla="*/ 138684 w 149447"/>
                  <a:gd name="connsiteY3" fmla="*/ 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447" h="89630">
                    <a:moveTo>
                      <a:pt x="0" y="0"/>
                    </a:moveTo>
                    <a:lnTo>
                      <a:pt x="0" y="89630"/>
                    </a:lnTo>
                    <a:lnTo>
                      <a:pt x="149447" y="89630"/>
                    </a:lnTo>
                    <a:lnTo>
                      <a:pt x="138684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40" name="任意多边形: 形状 84">
                <a:extLst>
                  <a:ext uri="{FF2B5EF4-FFF2-40B4-BE49-F238E27FC236}">
                    <a16:creationId xmlns:a16="http://schemas.microsoft.com/office/drawing/2014/main" id="{A90AACC0-7F60-E043-83B1-C931404950EC}"/>
                  </a:ext>
                </a:extLst>
              </p:cNvPr>
              <p:cNvSpPr/>
              <p:nvPr/>
            </p:nvSpPr>
            <p:spPr>
              <a:xfrm>
                <a:off x="7106316" y="4341685"/>
                <a:ext cx="196405" cy="94678"/>
              </a:xfrm>
              <a:custGeom>
                <a:avLst/>
                <a:gdLst>
                  <a:gd name="connsiteX0" fmla="*/ 0 w 196405"/>
                  <a:gd name="connsiteY0" fmla="*/ 0 h 94678"/>
                  <a:gd name="connsiteX1" fmla="*/ 0 w 196405"/>
                  <a:gd name="connsiteY1" fmla="*/ 94679 h 94678"/>
                  <a:gd name="connsiteX2" fmla="*/ 196405 w 196405"/>
                  <a:gd name="connsiteY2" fmla="*/ 94679 h 94678"/>
                  <a:gd name="connsiteX3" fmla="*/ 184975 w 196405"/>
                  <a:gd name="connsiteY3" fmla="*/ 0 h 9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405" h="94678">
                    <a:moveTo>
                      <a:pt x="0" y="0"/>
                    </a:moveTo>
                    <a:lnTo>
                      <a:pt x="0" y="94679"/>
                    </a:lnTo>
                    <a:lnTo>
                      <a:pt x="196405" y="94679"/>
                    </a:lnTo>
                    <a:lnTo>
                      <a:pt x="184975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259A52B-9549-5E41-9530-E2A821DFA145}"/>
              </a:ext>
            </a:extLst>
          </p:cNvPr>
          <p:cNvSpPr txBox="1"/>
          <p:nvPr/>
        </p:nvSpPr>
        <p:spPr>
          <a:xfrm>
            <a:off x="1297790" y="2530765"/>
            <a:ext cx="508027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3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- A</a:t>
            </a:r>
            <a:r>
              <a:rPr lang="zh-CN" altLang="zh-CN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ccurately and </a:t>
            </a:r>
            <a:r>
              <a:rPr lang="en-US" altLang="zh-CN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</a:t>
            </a:r>
            <a:r>
              <a:rPr lang="zh-CN" altLang="zh-CN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apidly </a:t>
            </a:r>
            <a:r>
              <a:rPr lang="en-US" altLang="zh-CN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zh-CN" altLang="zh-CN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redict the </a:t>
            </a:r>
            <a:r>
              <a:rPr lang="en-US" altLang="zh-CN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</a:t>
            </a:r>
            <a:r>
              <a:rPr lang="zh-CN" altLang="zh-CN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elling </a:t>
            </a:r>
            <a:r>
              <a:rPr lang="en-US" altLang="zh-CN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</a:t>
            </a:r>
            <a:r>
              <a:rPr lang="zh-CN" altLang="zh-CN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rice of</a:t>
            </a:r>
            <a:r>
              <a:rPr lang="en-US" altLang="zh-CN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U</a:t>
            </a:r>
            <a:r>
              <a:rPr lang="zh-CN" altLang="zh-CN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sed </a:t>
            </a:r>
            <a:r>
              <a:rPr lang="en-US" altLang="zh-CN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</a:t>
            </a:r>
            <a:r>
              <a:rPr lang="zh-CN" altLang="zh-CN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ehicles</a:t>
            </a:r>
            <a:endParaRPr lang="en-US" altLang="zh-CN" sz="28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just"/>
            <a:endParaRPr kumimoji="1" lang="en-US" altLang="zh-CN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just"/>
            <a:r>
              <a:rPr lang="en-US" altLang="zh-CN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- Output the Information of the Nearest Vehicles</a:t>
            </a:r>
            <a:endParaRPr lang="zh-CN" altLang="en-US" sz="28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102C7DC9-477D-584F-B746-F53A2525A42E}"/>
              </a:ext>
            </a:extLst>
          </p:cNvPr>
          <p:cNvGrpSpPr/>
          <p:nvPr/>
        </p:nvGrpSpPr>
        <p:grpSpPr>
          <a:xfrm>
            <a:off x="854510" y="531978"/>
            <a:ext cx="2695464" cy="608847"/>
            <a:chOff x="789444" y="1201480"/>
            <a:chExt cx="2384074" cy="550559"/>
          </a:xfrm>
        </p:grpSpPr>
        <p:sp>
          <p:nvSpPr>
            <p:cNvPr id="37" name="任意多边形: 形状 29">
              <a:extLst>
                <a:ext uri="{FF2B5EF4-FFF2-40B4-BE49-F238E27FC236}">
                  <a16:creationId xmlns:a16="http://schemas.microsoft.com/office/drawing/2014/main" id="{F496C02E-4AC7-234E-81DB-E75642204D44}"/>
                </a:ext>
              </a:extLst>
            </p:cNvPr>
            <p:cNvSpPr/>
            <p:nvPr/>
          </p:nvSpPr>
          <p:spPr>
            <a:xfrm>
              <a:off x="1492384" y="1575234"/>
              <a:ext cx="1433022" cy="176805"/>
            </a:xfrm>
            <a:custGeom>
              <a:avLst/>
              <a:gdLst>
                <a:gd name="connsiteX0" fmla="*/ 66875 w 1433022"/>
                <a:gd name="connsiteY0" fmla="*/ 0 h 176805"/>
                <a:gd name="connsiteX1" fmla="*/ 1179725 w 1433022"/>
                <a:gd name="connsiteY1" fmla="*/ 0 h 176805"/>
                <a:gd name="connsiteX2" fmla="*/ 1225852 w 1433022"/>
                <a:gd name="connsiteY2" fmla="*/ 46127 h 176805"/>
                <a:gd name="connsiteX3" fmla="*/ 1302345 w 1433022"/>
                <a:gd name="connsiteY3" fmla="*/ 46127 h 176805"/>
                <a:gd name="connsiteX4" fmla="*/ 1433023 w 1433022"/>
                <a:gd name="connsiteY4" fmla="*/ 176805 h 176805"/>
                <a:gd name="connsiteX5" fmla="*/ 0 w 1433022"/>
                <a:gd name="connsiteY5" fmla="*/ 176805 h 176805"/>
                <a:gd name="connsiteX6" fmla="*/ 0 w 1433022"/>
                <a:gd name="connsiteY6" fmla="*/ 66925 h 17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3022" h="176805">
                  <a:moveTo>
                    <a:pt x="66875" y="0"/>
                  </a:moveTo>
                  <a:lnTo>
                    <a:pt x="1179725" y="0"/>
                  </a:lnTo>
                  <a:lnTo>
                    <a:pt x="1225852" y="46127"/>
                  </a:lnTo>
                  <a:lnTo>
                    <a:pt x="1302345" y="46127"/>
                  </a:lnTo>
                  <a:lnTo>
                    <a:pt x="1433023" y="176805"/>
                  </a:lnTo>
                  <a:lnTo>
                    <a:pt x="0" y="176805"/>
                  </a:lnTo>
                  <a:lnTo>
                    <a:pt x="0" y="66925"/>
                  </a:lnTo>
                  <a:close/>
                </a:path>
              </a:pathLst>
            </a:custGeom>
            <a:solidFill>
              <a:srgbClr val="005B76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38" name="任意多边形: 形状 30">
              <a:extLst>
                <a:ext uri="{FF2B5EF4-FFF2-40B4-BE49-F238E27FC236}">
                  <a16:creationId xmlns:a16="http://schemas.microsoft.com/office/drawing/2014/main" id="{5EF3D658-03F5-5943-B39D-D922AEA38C26}"/>
                </a:ext>
              </a:extLst>
            </p:cNvPr>
            <p:cNvSpPr/>
            <p:nvPr/>
          </p:nvSpPr>
          <p:spPr>
            <a:xfrm>
              <a:off x="789444" y="1201480"/>
              <a:ext cx="2384074" cy="550558"/>
            </a:xfrm>
            <a:custGeom>
              <a:avLst/>
              <a:gdLst>
                <a:gd name="connsiteX0" fmla="*/ 1752642 w 2384074"/>
                <a:gd name="connsiteY0" fmla="*/ 230587 h 550558"/>
                <a:gd name="connsiteX1" fmla="*/ 2130776 w 2384074"/>
                <a:gd name="connsiteY1" fmla="*/ 230587 h 550558"/>
                <a:gd name="connsiteX2" fmla="*/ 2246548 w 2384074"/>
                <a:gd name="connsiteY2" fmla="*/ 114865 h 550558"/>
                <a:gd name="connsiteX3" fmla="*/ 2384074 w 2384074"/>
                <a:gd name="connsiteY3" fmla="*/ 114865 h 550558"/>
                <a:gd name="connsiteX4" fmla="*/ 2384074 w 2384074"/>
                <a:gd name="connsiteY4" fmla="*/ 448786 h 550558"/>
                <a:gd name="connsiteX5" fmla="*/ 2282302 w 2384074"/>
                <a:gd name="connsiteY5" fmla="*/ 550559 h 550558"/>
                <a:gd name="connsiteX6" fmla="*/ 2135963 w 2384074"/>
                <a:gd name="connsiteY6" fmla="*/ 550559 h 550558"/>
                <a:gd name="connsiteX7" fmla="*/ 2005285 w 2384074"/>
                <a:gd name="connsiteY7" fmla="*/ 419881 h 550558"/>
                <a:gd name="connsiteX8" fmla="*/ 1928792 w 2384074"/>
                <a:gd name="connsiteY8" fmla="*/ 419881 h 550558"/>
                <a:gd name="connsiteX9" fmla="*/ 1882665 w 2384074"/>
                <a:gd name="connsiteY9" fmla="*/ 373753 h 550558"/>
                <a:gd name="connsiteX10" fmla="*/ 769815 w 2384074"/>
                <a:gd name="connsiteY10" fmla="*/ 373753 h 550558"/>
                <a:gd name="connsiteX11" fmla="*/ 702940 w 2384074"/>
                <a:gd name="connsiteY11" fmla="*/ 440678 h 550558"/>
                <a:gd name="connsiteX12" fmla="*/ 702940 w 2384074"/>
                <a:gd name="connsiteY12" fmla="*/ 550559 h 550558"/>
                <a:gd name="connsiteX13" fmla="*/ 112801 w 2384074"/>
                <a:gd name="connsiteY13" fmla="*/ 550559 h 550558"/>
                <a:gd name="connsiteX14" fmla="*/ 112801 w 2384074"/>
                <a:gd name="connsiteY14" fmla="*/ 446671 h 550558"/>
                <a:gd name="connsiteX15" fmla="*/ 0 w 2384074"/>
                <a:gd name="connsiteY15" fmla="*/ 446671 h 550558"/>
                <a:gd name="connsiteX16" fmla="*/ 0 w 2384074"/>
                <a:gd name="connsiteY16" fmla="*/ 183050 h 550558"/>
                <a:gd name="connsiteX17" fmla="*/ 142562 w 2384074"/>
                <a:gd name="connsiteY17" fmla="*/ 40487 h 550558"/>
                <a:gd name="connsiteX18" fmla="*/ 543408 w 2384074"/>
                <a:gd name="connsiteY18" fmla="*/ 40487 h 550558"/>
                <a:gd name="connsiteX19" fmla="*/ 583845 w 2384074"/>
                <a:gd name="connsiteY19" fmla="*/ 0 h 550558"/>
                <a:gd name="connsiteX20" fmla="*/ 1522005 w 2384074"/>
                <a:gd name="connsiteY20" fmla="*/ 0 h 55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4074" h="550558">
                  <a:moveTo>
                    <a:pt x="1752642" y="230587"/>
                  </a:moveTo>
                  <a:lnTo>
                    <a:pt x="2130776" y="230587"/>
                  </a:lnTo>
                  <a:lnTo>
                    <a:pt x="2246548" y="114865"/>
                  </a:lnTo>
                  <a:lnTo>
                    <a:pt x="2384074" y="114865"/>
                  </a:lnTo>
                  <a:lnTo>
                    <a:pt x="2384074" y="448786"/>
                  </a:lnTo>
                  <a:lnTo>
                    <a:pt x="2282302" y="550559"/>
                  </a:lnTo>
                  <a:lnTo>
                    <a:pt x="2135963" y="550559"/>
                  </a:lnTo>
                  <a:lnTo>
                    <a:pt x="2005285" y="419881"/>
                  </a:lnTo>
                  <a:lnTo>
                    <a:pt x="1928792" y="419881"/>
                  </a:lnTo>
                  <a:lnTo>
                    <a:pt x="1882665" y="373753"/>
                  </a:lnTo>
                  <a:lnTo>
                    <a:pt x="769815" y="373753"/>
                  </a:lnTo>
                  <a:lnTo>
                    <a:pt x="702940" y="440678"/>
                  </a:lnTo>
                  <a:lnTo>
                    <a:pt x="702940" y="550559"/>
                  </a:lnTo>
                  <a:lnTo>
                    <a:pt x="112801" y="550559"/>
                  </a:lnTo>
                  <a:lnTo>
                    <a:pt x="112801" y="446671"/>
                  </a:lnTo>
                  <a:lnTo>
                    <a:pt x="0" y="446671"/>
                  </a:lnTo>
                  <a:lnTo>
                    <a:pt x="0" y="183050"/>
                  </a:lnTo>
                  <a:lnTo>
                    <a:pt x="142562" y="40487"/>
                  </a:lnTo>
                  <a:lnTo>
                    <a:pt x="543408" y="40487"/>
                  </a:lnTo>
                  <a:lnTo>
                    <a:pt x="583845" y="0"/>
                  </a:lnTo>
                  <a:lnTo>
                    <a:pt x="1522005" y="0"/>
                  </a:lnTo>
                  <a:close/>
                </a:path>
              </a:pathLst>
            </a:custGeom>
            <a:noFill/>
            <a:ln w="11741" cap="flat">
              <a:solidFill>
                <a:srgbClr val="4DD1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39" name="任意多边形: 形状 31">
              <a:extLst>
                <a:ext uri="{FF2B5EF4-FFF2-40B4-BE49-F238E27FC236}">
                  <a16:creationId xmlns:a16="http://schemas.microsoft.com/office/drawing/2014/main" id="{A5524880-D04E-0644-B634-02C809FF1216}"/>
                </a:ext>
              </a:extLst>
            </p:cNvPr>
            <p:cNvSpPr/>
            <p:nvPr/>
          </p:nvSpPr>
          <p:spPr>
            <a:xfrm>
              <a:off x="932006" y="1369372"/>
              <a:ext cx="286131" cy="205861"/>
            </a:xfrm>
            <a:custGeom>
              <a:avLst/>
              <a:gdLst>
                <a:gd name="connsiteX0" fmla="*/ 63148 w 286131"/>
                <a:gd name="connsiteY0" fmla="*/ 205861 h 205861"/>
                <a:gd name="connsiteX1" fmla="*/ 0 w 286131"/>
                <a:gd name="connsiteY1" fmla="*/ 205861 h 205861"/>
                <a:gd name="connsiteX2" fmla="*/ 0 w 286131"/>
                <a:gd name="connsiteY2" fmla="*/ 83795 h 205861"/>
                <a:gd name="connsiteX3" fmla="*/ 83795 w 286131"/>
                <a:gd name="connsiteY3" fmla="*/ 0 h 205861"/>
                <a:gd name="connsiteX4" fmla="*/ 286131 w 286131"/>
                <a:gd name="connsiteY4" fmla="*/ 0 h 205861"/>
                <a:gd name="connsiteX5" fmla="*/ 286131 w 286131"/>
                <a:gd name="connsiteY5" fmla="*/ 70047 h 205861"/>
                <a:gd name="connsiteX6" fmla="*/ 63148 w 286131"/>
                <a:gd name="connsiteY6" fmla="*/ 70047 h 20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131" h="205861">
                  <a:moveTo>
                    <a:pt x="63148" y="205861"/>
                  </a:moveTo>
                  <a:lnTo>
                    <a:pt x="0" y="205861"/>
                  </a:lnTo>
                  <a:lnTo>
                    <a:pt x="0" y="83795"/>
                  </a:lnTo>
                  <a:lnTo>
                    <a:pt x="83795" y="0"/>
                  </a:lnTo>
                  <a:lnTo>
                    <a:pt x="286131" y="0"/>
                  </a:lnTo>
                  <a:lnTo>
                    <a:pt x="286131" y="70047"/>
                  </a:lnTo>
                  <a:lnTo>
                    <a:pt x="63148" y="70047"/>
                  </a:lnTo>
                  <a:close/>
                </a:path>
              </a:pathLst>
            </a:custGeom>
            <a:solidFill>
              <a:srgbClr val="4DD1FF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40" name="图形 1">
              <a:extLst>
                <a:ext uri="{FF2B5EF4-FFF2-40B4-BE49-F238E27FC236}">
                  <a16:creationId xmlns:a16="http://schemas.microsoft.com/office/drawing/2014/main" id="{373703CA-7613-7A4A-9564-75D88E689CB1}"/>
                </a:ext>
              </a:extLst>
            </p:cNvPr>
            <p:cNvGrpSpPr/>
            <p:nvPr/>
          </p:nvGrpSpPr>
          <p:grpSpPr>
            <a:xfrm>
              <a:off x="1050022" y="1517424"/>
              <a:ext cx="126447" cy="84499"/>
              <a:chOff x="1586855" y="1312065"/>
              <a:chExt cx="126447" cy="84499"/>
            </a:xfrm>
            <a:noFill/>
          </p:grpSpPr>
          <p:sp>
            <p:nvSpPr>
              <p:cNvPr id="41" name="任意多边形: 形状 33">
                <a:extLst>
                  <a:ext uri="{FF2B5EF4-FFF2-40B4-BE49-F238E27FC236}">
                    <a16:creationId xmlns:a16="http://schemas.microsoft.com/office/drawing/2014/main" id="{61C92D9E-C85F-9F44-853F-FBC9C3104656}"/>
                  </a:ext>
                </a:extLst>
              </p:cNvPr>
              <p:cNvSpPr/>
              <p:nvPr/>
            </p:nvSpPr>
            <p:spPr>
              <a:xfrm>
                <a:off x="1586855" y="1312065"/>
                <a:ext cx="126447" cy="84499"/>
              </a:xfrm>
              <a:custGeom>
                <a:avLst/>
                <a:gdLst>
                  <a:gd name="connsiteX0" fmla="*/ 0 w 126447"/>
                  <a:gd name="connsiteY0" fmla="*/ 0 h 84499"/>
                  <a:gd name="connsiteX1" fmla="*/ 126448 w 126447"/>
                  <a:gd name="connsiteY1" fmla="*/ 0 h 84499"/>
                  <a:gd name="connsiteX2" fmla="*/ 126448 w 126447"/>
                  <a:gd name="connsiteY2" fmla="*/ 84500 h 84499"/>
                  <a:gd name="connsiteX3" fmla="*/ 0 w 126447"/>
                  <a:gd name="connsiteY3" fmla="*/ 84500 h 8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447" h="84499">
                    <a:moveTo>
                      <a:pt x="0" y="0"/>
                    </a:moveTo>
                    <a:lnTo>
                      <a:pt x="126448" y="0"/>
                    </a:lnTo>
                    <a:lnTo>
                      <a:pt x="126448" y="84500"/>
                    </a:lnTo>
                    <a:lnTo>
                      <a:pt x="0" y="84500"/>
                    </a:ln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42" name="任意多边形: 形状 34">
                <a:extLst>
                  <a:ext uri="{FF2B5EF4-FFF2-40B4-BE49-F238E27FC236}">
                    <a16:creationId xmlns:a16="http://schemas.microsoft.com/office/drawing/2014/main" id="{931402C2-849A-9A41-838D-D29D47448766}"/>
                  </a:ext>
                </a:extLst>
              </p:cNvPr>
              <p:cNvSpPr/>
              <p:nvPr/>
            </p:nvSpPr>
            <p:spPr>
              <a:xfrm>
                <a:off x="1629860" y="1334122"/>
                <a:ext cx="40386" cy="40386"/>
              </a:xfrm>
              <a:custGeom>
                <a:avLst/>
                <a:gdLst>
                  <a:gd name="connsiteX0" fmla="*/ 20193 w 40386"/>
                  <a:gd name="connsiteY0" fmla="*/ 40387 h 40386"/>
                  <a:gd name="connsiteX1" fmla="*/ 0 w 40386"/>
                  <a:gd name="connsiteY1" fmla="*/ 20193 h 40386"/>
                  <a:gd name="connsiteX2" fmla="*/ 20193 w 40386"/>
                  <a:gd name="connsiteY2" fmla="*/ 0 h 40386"/>
                  <a:gd name="connsiteX3" fmla="*/ 40387 w 40386"/>
                  <a:gd name="connsiteY3" fmla="*/ 20193 h 40386"/>
                  <a:gd name="connsiteX4" fmla="*/ 20193 w 40386"/>
                  <a:gd name="connsiteY4" fmla="*/ 40387 h 40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0386">
                    <a:moveTo>
                      <a:pt x="20193" y="40387"/>
                    </a:moveTo>
                    <a:cubicBezTo>
                      <a:pt x="9064" y="40387"/>
                      <a:pt x="0" y="31322"/>
                      <a:pt x="0" y="20193"/>
                    </a:cubicBezTo>
                    <a:cubicBezTo>
                      <a:pt x="0" y="9064"/>
                      <a:pt x="9014" y="0"/>
                      <a:pt x="20193" y="0"/>
                    </a:cubicBezTo>
                    <a:cubicBezTo>
                      <a:pt x="31322" y="0"/>
                      <a:pt x="40387" y="9014"/>
                      <a:pt x="40387" y="20193"/>
                    </a:cubicBezTo>
                    <a:cubicBezTo>
                      <a:pt x="40387" y="31322"/>
                      <a:pt x="31322" y="40387"/>
                      <a:pt x="20193" y="40387"/>
                    </a:cubicBez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FCABD6E7-BC10-524B-88ED-60A368FF633F}"/>
              </a:ext>
            </a:extLst>
          </p:cNvPr>
          <p:cNvSpPr/>
          <p:nvPr/>
        </p:nvSpPr>
        <p:spPr>
          <a:xfrm>
            <a:off x="1206610" y="633554"/>
            <a:ext cx="21889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SOLUTION SUMMARY</a:t>
            </a:r>
            <a:endParaRPr lang="en-US" altLang="zh-Hans-HK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91A3E7-0103-E84D-AC53-0021D6EB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263" y="1292720"/>
            <a:ext cx="9162899" cy="503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6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>
            <a:extLst>
              <a:ext uri="{FF2B5EF4-FFF2-40B4-BE49-F238E27FC236}">
                <a16:creationId xmlns:a16="http://schemas.microsoft.com/office/drawing/2014/main" id="{13B1ADD6-F03B-461C-83D7-F8C255711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1840" y="383314"/>
            <a:ext cx="5608320" cy="5608320"/>
          </a:xfrm>
          <a:prstGeom prst="rect">
            <a:avLst/>
          </a:prstGeom>
          <a:effectLst>
            <a:innerShdw blurRad="114300">
              <a:prstClr val="black"/>
            </a:innerShdw>
          </a:effectLst>
          <a:scene3d>
            <a:camera prst="isometricOffAxis2Top"/>
            <a:lightRig rig="threePt" dir="t"/>
          </a:scene3d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FD728AA-1CA6-4D60-9E2E-5643B15A088D}"/>
              </a:ext>
            </a:extLst>
          </p:cNvPr>
          <p:cNvSpPr txBox="1"/>
          <p:nvPr/>
        </p:nvSpPr>
        <p:spPr>
          <a:xfrm>
            <a:off x="4632960" y="733834"/>
            <a:ext cx="2712720" cy="317009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Hans-HK" sz="20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Hans-HK" altLang="en-US" sz="20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C57B9CE4-7CB2-4093-9B9E-DE15C5BDEE35}"/>
              </a:ext>
            </a:extLst>
          </p:cNvPr>
          <p:cNvSpPr/>
          <p:nvPr/>
        </p:nvSpPr>
        <p:spPr>
          <a:xfrm flipV="1">
            <a:off x="5926696" y="5404801"/>
            <a:ext cx="328625" cy="283297"/>
          </a:xfrm>
          <a:prstGeom prst="triangle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139264-0CBC-4322-8DC8-6EEF4E8BC08E}"/>
              </a:ext>
            </a:extLst>
          </p:cNvPr>
          <p:cNvSpPr txBox="1"/>
          <p:nvPr/>
        </p:nvSpPr>
        <p:spPr>
          <a:xfrm>
            <a:off x="2019311" y="4516490"/>
            <a:ext cx="10652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 PART ONE: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  <a:endParaRPr lang="zh-Hans-HK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381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EE8FB122-C31F-4311-9EAE-CFBE48D46669}"/>
              </a:ext>
            </a:extLst>
          </p:cNvPr>
          <p:cNvGrpSpPr/>
          <p:nvPr/>
        </p:nvGrpSpPr>
        <p:grpSpPr>
          <a:xfrm>
            <a:off x="854510" y="531978"/>
            <a:ext cx="2695464" cy="608847"/>
            <a:chOff x="789444" y="1201480"/>
            <a:chExt cx="2384074" cy="550559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0949D40-CC03-4BD0-9EE8-DD2C8BF356A9}"/>
                </a:ext>
              </a:extLst>
            </p:cNvPr>
            <p:cNvSpPr/>
            <p:nvPr/>
          </p:nvSpPr>
          <p:spPr>
            <a:xfrm>
              <a:off x="1492384" y="1575234"/>
              <a:ext cx="1433022" cy="176805"/>
            </a:xfrm>
            <a:custGeom>
              <a:avLst/>
              <a:gdLst>
                <a:gd name="connsiteX0" fmla="*/ 66875 w 1433022"/>
                <a:gd name="connsiteY0" fmla="*/ 0 h 176805"/>
                <a:gd name="connsiteX1" fmla="*/ 1179725 w 1433022"/>
                <a:gd name="connsiteY1" fmla="*/ 0 h 176805"/>
                <a:gd name="connsiteX2" fmla="*/ 1225852 w 1433022"/>
                <a:gd name="connsiteY2" fmla="*/ 46127 h 176805"/>
                <a:gd name="connsiteX3" fmla="*/ 1302345 w 1433022"/>
                <a:gd name="connsiteY3" fmla="*/ 46127 h 176805"/>
                <a:gd name="connsiteX4" fmla="*/ 1433023 w 1433022"/>
                <a:gd name="connsiteY4" fmla="*/ 176805 h 176805"/>
                <a:gd name="connsiteX5" fmla="*/ 0 w 1433022"/>
                <a:gd name="connsiteY5" fmla="*/ 176805 h 176805"/>
                <a:gd name="connsiteX6" fmla="*/ 0 w 1433022"/>
                <a:gd name="connsiteY6" fmla="*/ 66925 h 17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3022" h="176805">
                  <a:moveTo>
                    <a:pt x="66875" y="0"/>
                  </a:moveTo>
                  <a:lnTo>
                    <a:pt x="1179725" y="0"/>
                  </a:lnTo>
                  <a:lnTo>
                    <a:pt x="1225852" y="46127"/>
                  </a:lnTo>
                  <a:lnTo>
                    <a:pt x="1302345" y="46127"/>
                  </a:lnTo>
                  <a:lnTo>
                    <a:pt x="1433023" y="176805"/>
                  </a:lnTo>
                  <a:lnTo>
                    <a:pt x="0" y="176805"/>
                  </a:lnTo>
                  <a:lnTo>
                    <a:pt x="0" y="66925"/>
                  </a:lnTo>
                  <a:close/>
                </a:path>
              </a:pathLst>
            </a:custGeom>
            <a:solidFill>
              <a:srgbClr val="005B76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156FEA2-D015-4EB3-A6C1-F4DF6B085251}"/>
                </a:ext>
              </a:extLst>
            </p:cNvPr>
            <p:cNvSpPr/>
            <p:nvPr/>
          </p:nvSpPr>
          <p:spPr>
            <a:xfrm>
              <a:off x="789444" y="1201480"/>
              <a:ext cx="2384074" cy="550558"/>
            </a:xfrm>
            <a:custGeom>
              <a:avLst/>
              <a:gdLst>
                <a:gd name="connsiteX0" fmla="*/ 1752642 w 2384074"/>
                <a:gd name="connsiteY0" fmla="*/ 230587 h 550558"/>
                <a:gd name="connsiteX1" fmla="*/ 2130776 w 2384074"/>
                <a:gd name="connsiteY1" fmla="*/ 230587 h 550558"/>
                <a:gd name="connsiteX2" fmla="*/ 2246548 w 2384074"/>
                <a:gd name="connsiteY2" fmla="*/ 114865 h 550558"/>
                <a:gd name="connsiteX3" fmla="*/ 2384074 w 2384074"/>
                <a:gd name="connsiteY3" fmla="*/ 114865 h 550558"/>
                <a:gd name="connsiteX4" fmla="*/ 2384074 w 2384074"/>
                <a:gd name="connsiteY4" fmla="*/ 448786 h 550558"/>
                <a:gd name="connsiteX5" fmla="*/ 2282302 w 2384074"/>
                <a:gd name="connsiteY5" fmla="*/ 550559 h 550558"/>
                <a:gd name="connsiteX6" fmla="*/ 2135963 w 2384074"/>
                <a:gd name="connsiteY6" fmla="*/ 550559 h 550558"/>
                <a:gd name="connsiteX7" fmla="*/ 2005285 w 2384074"/>
                <a:gd name="connsiteY7" fmla="*/ 419881 h 550558"/>
                <a:gd name="connsiteX8" fmla="*/ 1928792 w 2384074"/>
                <a:gd name="connsiteY8" fmla="*/ 419881 h 550558"/>
                <a:gd name="connsiteX9" fmla="*/ 1882665 w 2384074"/>
                <a:gd name="connsiteY9" fmla="*/ 373753 h 550558"/>
                <a:gd name="connsiteX10" fmla="*/ 769815 w 2384074"/>
                <a:gd name="connsiteY10" fmla="*/ 373753 h 550558"/>
                <a:gd name="connsiteX11" fmla="*/ 702940 w 2384074"/>
                <a:gd name="connsiteY11" fmla="*/ 440678 h 550558"/>
                <a:gd name="connsiteX12" fmla="*/ 702940 w 2384074"/>
                <a:gd name="connsiteY12" fmla="*/ 550559 h 550558"/>
                <a:gd name="connsiteX13" fmla="*/ 112801 w 2384074"/>
                <a:gd name="connsiteY13" fmla="*/ 550559 h 550558"/>
                <a:gd name="connsiteX14" fmla="*/ 112801 w 2384074"/>
                <a:gd name="connsiteY14" fmla="*/ 446671 h 550558"/>
                <a:gd name="connsiteX15" fmla="*/ 0 w 2384074"/>
                <a:gd name="connsiteY15" fmla="*/ 446671 h 550558"/>
                <a:gd name="connsiteX16" fmla="*/ 0 w 2384074"/>
                <a:gd name="connsiteY16" fmla="*/ 183050 h 550558"/>
                <a:gd name="connsiteX17" fmla="*/ 142562 w 2384074"/>
                <a:gd name="connsiteY17" fmla="*/ 40487 h 550558"/>
                <a:gd name="connsiteX18" fmla="*/ 543408 w 2384074"/>
                <a:gd name="connsiteY18" fmla="*/ 40487 h 550558"/>
                <a:gd name="connsiteX19" fmla="*/ 583845 w 2384074"/>
                <a:gd name="connsiteY19" fmla="*/ 0 h 550558"/>
                <a:gd name="connsiteX20" fmla="*/ 1522005 w 2384074"/>
                <a:gd name="connsiteY20" fmla="*/ 0 h 55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4074" h="550558">
                  <a:moveTo>
                    <a:pt x="1752642" y="230587"/>
                  </a:moveTo>
                  <a:lnTo>
                    <a:pt x="2130776" y="230587"/>
                  </a:lnTo>
                  <a:lnTo>
                    <a:pt x="2246548" y="114865"/>
                  </a:lnTo>
                  <a:lnTo>
                    <a:pt x="2384074" y="114865"/>
                  </a:lnTo>
                  <a:lnTo>
                    <a:pt x="2384074" y="448786"/>
                  </a:lnTo>
                  <a:lnTo>
                    <a:pt x="2282302" y="550559"/>
                  </a:lnTo>
                  <a:lnTo>
                    <a:pt x="2135963" y="550559"/>
                  </a:lnTo>
                  <a:lnTo>
                    <a:pt x="2005285" y="419881"/>
                  </a:lnTo>
                  <a:lnTo>
                    <a:pt x="1928792" y="419881"/>
                  </a:lnTo>
                  <a:lnTo>
                    <a:pt x="1882665" y="373753"/>
                  </a:lnTo>
                  <a:lnTo>
                    <a:pt x="769815" y="373753"/>
                  </a:lnTo>
                  <a:lnTo>
                    <a:pt x="702940" y="440678"/>
                  </a:lnTo>
                  <a:lnTo>
                    <a:pt x="702940" y="550559"/>
                  </a:lnTo>
                  <a:lnTo>
                    <a:pt x="112801" y="550559"/>
                  </a:lnTo>
                  <a:lnTo>
                    <a:pt x="112801" y="446671"/>
                  </a:lnTo>
                  <a:lnTo>
                    <a:pt x="0" y="446671"/>
                  </a:lnTo>
                  <a:lnTo>
                    <a:pt x="0" y="183050"/>
                  </a:lnTo>
                  <a:lnTo>
                    <a:pt x="142562" y="40487"/>
                  </a:lnTo>
                  <a:lnTo>
                    <a:pt x="543408" y="40487"/>
                  </a:lnTo>
                  <a:lnTo>
                    <a:pt x="583845" y="0"/>
                  </a:lnTo>
                  <a:lnTo>
                    <a:pt x="1522005" y="0"/>
                  </a:lnTo>
                  <a:close/>
                </a:path>
              </a:pathLst>
            </a:custGeom>
            <a:noFill/>
            <a:ln w="11741" cap="flat">
              <a:solidFill>
                <a:srgbClr val="4DD1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157DD5F2-1B80-4C5D-AAB8-4C12E1D07A6F}"/>
                </a:ext>
              </a:extLst>
            </p:cNvPr>
            <p:cNvSpPr/>
            <p:nvPr/>
          </p:nvSpPr>
          <p:spPr>
            <a:xfrm>
              <a:off x="932006" y="1369372"/>
              <a:ext cx="286131" cy="205861"/>
            </a:xfrm>
            <a:custGeom>
              <a:avLst/>
              <a:gdLst>
                <a:gd name="connsiteX0" fmla="*/ 63148 w 286131"/>
                <a:gd name="connsiteY0" fmla="*/ 205861 h 205861"/>
                <a:gd name="connsiteX1" fmla="*/ 0 w 286131"/>
                <a:gd name="connsiteY1" fmla="*/ 205861 h 205861"/>
                <a:gd name="connsiteX2" fmla="*/ 0 w 286131"/>
                <a:gd name="connsiteY2" fmla="*/ 83795 h 205861"/>
                <a:gd name="connsiteX3" fmla="*/ 83795 w 286131"/>
                <a:gd name="connsiteY3" fmla="*/ 0 h 205861"/>
                <a:gd name="connsiteX4" fmla="*/ 286131 w 286131"/>
                <a:gd name="connsiteY4" fmla="*/ 0 h 205861"/>
                <a:gd name="connsiteX5" fmla="*/ 286131 w 286131"/>
                <a:gd name="connsiteY5" fmla="*/ 70047 h 205861"/>
                <a:gd name="connsiteX6" fmla="*/ 63148 w 286131"/>
                <a:gd name="connsiteY6" fmla="*/ 70047 h 20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131" h="205861">
                  <a:moveTo>
                    <a:pt x="63148" y="205861"/>
                  </a:moveTo>
                  <a:lnTo>
                    <a:pt x="0" y="205861"/>
                  </a:lnTo>
                  <a:lnTo>
                    <a:pt x="0" y="83795"/>
                  </a:lnTo>
                  <a:lnTo>
                    <a:pt x="83795" y="0"/>
                  </a:lnTo>
                  <a:lnTo>
                    <a:pt x="286131" y="0"/>
                  </a:lnTo>
                  <a:lnTo>
                    <a:pt x="286131" y="70047"/>
                  </a:lnTo>
                  <a:lnTo>
                    <a:pt x="63148" y="70047"/>
                  </a:lnTo>
                  <a:close/>
                </a:path>
              </a:pathLst>
            </a:custGeom>
            <a:solidFill>
              <a:srgbClr val="4DD1FF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33" name="图形 1">
              <a:extLst>
                <a:ext uri="{FF2B5EF4-FFF2-40B4-BE49-F238E27FC236}">
                  <a16:creationId xmlns:a16="http://schemas.microsoft.com/office/drawing/2014/main" id="{CF3C9352-316B-4A4D-81D0-16FF921CDFBB}"/>
                </a:ext>
              </a:extLst>
            </p:cNvPr>
            <p:cNvGrpSpPr/>
            <p:nvPr/>
          </p:nvGrpSpPr>
          <p:grpSpPr>
            <a:xfrm>
              <a:off x="1050022" y="1517424"/>
              <a:ext cx="126447" cy="84499"/>
              <a:chOff x="1586855" y="1312065"/>
              <a:chExt cx="126447" cy="84499"/>
            </a:xfrm>
            <a:no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2A4E1CA-E843-487A-9105-E1954FA882CA}"/>
                  </a:ext>
                </a:extLst>
              </p:cNvPr>
              <p:cNvSpPr/>
              <p:nvPr/>
            </p:nvSpPr>
            <p:spPr>
              <a:xfrm>
                <a:off x="1586855" y="1312065"/>
                <a:ext cx="126447" cy="84499"/>
              </a:xfrm>
              <a:custGeom>
                <a:avLst/>
                <a:gdLst>
                  <a:gd name="connsiteX0" fmla="*/ 0 w 126447"/>
                  <a:gd name="connsiteY0" fmla="*/ 0 h 84499"/>
                  <a:gd name="connsiteX1" fmla="*/ 126448 w 126447"/>
                  <a:gd name="connsiteY1" fmla="*/ 0 h 84499"/>
                  <a:gd name="connsiteX2" fmla="*/ 126448 w 126447"/>
                  <a:gd name="connsiteY2" fmla="*/ 84500 h 84499"/>
                  <a:gd name="connsiteX3" fmla="*/ 0 w 126447"/>
                  <a:gd name="connsiteY3" fmla="*/ 84500 h 8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447" h="84499">
                    <a:moveTo>
                      <a:pt x="0" y="0"/>
                    </a:moveTo>
                    <a:lnTo>
                      <a:pt x="126448" y="0"/>
                    </a:lnTo>
                    <a:lnTo>
                      <a:pt x="126448" y="84500"/>
                    </a:lnTo>
                    <a:lnTo>
                      <a:pt x="0" y="84500"/>
                    </a:ln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D1142205-605E-4870-B2B0-EA463781A843}"/>
                  </a:ext>
                </a:extLst>
              </p:cNvPr>
              <p:cNvSpPr/>
              <p:nvPr/>
            </p:nvSpPr>
            <p:spPr>
              <a:xfrm>
                <a:off x="1629860" y="1334122"/>
                <a:ext cx="40386" cy="40386"/>
              </a:xfrm>
              <a:custGeom>
                <a:avLst/>
                <a:gdLst>
                  <a:gd name="connsiteX0" fmla="*/ 20193 w 40386"/>
                  <a:gd name="connsiteY0" fmla="*/ 40387 h 40386"/>
                  <a:gd name="connsiteX1" fmla="*/ 0 w 40386"/>
                  <a:gd name="connsiteY1" fmla="*/ 20193 h 40386"/>
                  <a:gd name="connsiteX2" fmla="*/ 20193 w 40386"/>
                  <a:gd name="connsiteY2" fmla="*/ 0 h 40386"/>
                  <a:gd name="connsiteX3" fmla="*/ 40387 w 40386"/>
                  <a:gd name="connsiteY3" fmla="*/ 20193 h 40386"/>
                  <a:gd name="connsiteX4" fmla="*/ 20193 w 40386"/>
                  <a:gd name="connsiteY4" fmla="*/ 40387 h 40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0386">
                    <a:moveTo>
                      <a:pt x="20193" y="40387"/>
                    </a:moveTo>
                    <a:cubicBezTo>
                      <a:pt x="9064" y="40387"/>
                      <a:pt x="0" y="31322"/>
                      <a:pt x="0" y="20193"/>
                    </a:cubicBezTo>
                    <a:cubicBezTo>
                      <a:pt x="0" y="9064"/>
                      <a:pt x="9014" y="0"/>
                      <a:pt x="20193" y="0"/>
                    </a:cubicBezTo>
                    <a:cubicBezTo>
                      <a:pt x="31322" y="0"/>
                      <a:pt x="40387" y="9014"/>
                      <a:pt x="40387" y="20193"/>
                    </a:cubicBezTo>
                    <a:cubicBezTo>
                      <a:pt x="40387" y="31322"/>
                      <a:pt x="31322" y="40387"/>
                      <a:pt x="20193" y="40387"/>
                    </a:cubicBez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8AA1CCCB-967D-4483-8C0A-18089043CF3B}"/>
              </a:ext>
            </a:extLst>
          </p:cNvPr>
          <p:cNvSpPr/>
          <p:nvPr/>
        </p:nvSpPr>
        <p:spPr>
          <a:xfrm>
            <a:off x="1481719" y="633554"/>
            <a:ext cx="16387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  <a:endParaRPr lang="en-US" altLang="zh-Hans-HK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BBF865B-5E1B-41FE-B3B8-3B018CCF36DA}"/>
              </a:ext>
            </a:extLst>
          </p:cNvPr>
          <p:cNvGrpSpPr/>
          <p:nvPr/>
        </p:nvGrpSpPr>
        <p:grpSpPr>
          <a:xfrm>
            <a:off x="9752490" y="4892577"/>
            <a:ext cx="2073116" cy="1732025"/>
            <a:chOff x="5574029" y="3165919"/>
            <a:chExt cx="2073116" cy="1732025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44C4FB7C-32E0-4605-B9FA-AF073CC5AD93}"/>
                </a:ext>
              </a:extLst>
            </p:cNvPr>
            <p:cNvSpPr/>
            <p:nvPr/>
          </p:nvSpPr>
          <p:spPr>
            <a:xfrm>
              <a:off x="7542180" y="3165919"/>
              <a:ext cx="104965" cy="1123187"/>
            </a:xfrm>
            <a:custGeom>
              <a:avLst/>
              <a:gdLst>
                <a:gd name="connsiteX0" fmla="*/ 0 w 104965"/>
                <a:gd name="connsiteY0" fmla="*/ 104965 h 1123187"/>
                <a:gd name="connsiteX1" fmla="*/ 104966 w 104965"/>
                <a:gd name="connsiteY1" fmla="*/ 0 h 1123187"/>
                <a:gd name="connsiteX2" fmla="*/ 104966 w 104965"/>
                <a:gd name="connsiteY2" fmla="*/ 1123188 h 1123187"/>
                <a:gd name="connsiteX3" fmla="*/ 0 w 104965"/>
                <a:gd name="connsiteY3" fmla="*/ 1018222 h 112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65" h="1123187">
                  <a:moveTo>
                    <a:pt x="0" y="104965"/>
                  </a:moveTo>
                  <a:lnTo>
                    <a:pt x="104966" y="0"/>
                  </a:lnTo>
                  <a:lnTo>
                    <a:pt x="104966" y="1123188"/>
                  </a:lnTo>
                  <a:lnTo>
                    <a:pt x="0" y="1018222"/>
                  </a:lnTo>
                  <a:close/>
                </a:path>
              </a:pathLst>
            </a:custGeom>
            <a:solidFill>
              <a:srgbClr val="4DD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E44D883-2842-4E24-9A4C-800241812F85}"/>
                </a:ext>
              </a:extLst>
            </p:cNvPr>
            <p:cNvSpPr/>
            <p:nvPr/>
          </p:nvSpPr>
          <p:spPr>
            <a:xfrm>
              <a:off x="5574029" y="4624958"/>
              <a:ext cx="372618" cy="272986"/>
            </a:xfrm>
            <a:custGeom>
              <a:avLst/>
              <a:gdLst>
                <a:gd name="connsiteX0" fmla="*/ 372618 w 372618"/>
                <a:gd name="connsiteY0" fmla="*/ 272987 h 272986"/>
                <a:gd name="connsiteX1" fmla="*/ 173165 w 372618"/>
                <a:gd name="connsiteY1" fmla="*/ 272987 h 272986"/>
                <a:gd name="connsiteX2" fmla="*/ 0 w 372618"/>
                <a:gd name="connsiteY2" fmla="*/ 99727 h 272986"/>
                <a:gd name="connsiteX3" fmla="*/ 99727 w 372618"/>
                <a:gd name="connsiteY3" fmla="*/ 0 h 2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618" h="272986">
                  <a:moveTo>
                    <a:pt x="372618" y="272987"/>
                  </a:moveTo>
                  <a:lnTo>
                    <a:pt x="173165" y="272987"/>
                  </a:lnTo>
                  <a:lnTo>
                    <a:pt x="0" y="99727"/>
                  </a:lnTo>
                  <a:lnTo>
                    <a:pt x="99727" y="0"/>
                  </a:lnTo>
                  <a:close/>
                </a:path>
              </a:pathLst>
            </a:custGeom>
            <a:solidFill>
              <a:srgbClr val="4DD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86167CF-443C-471B-A6B5-85A35B307E98}"/>
                </a:ext>
              </a:extLst>
            </p:cNvPr>
            <p:cNvSpPr/>
            <p:nvPr/>
          </p:nvSpPr>
          <p:spPr>
            <a:xfrm>
              <a:off x="5858732" y="4672202"/>
              <a:ext cx="1179575" cy="135159"/>
            </a:xfrm>
            <a:custGeom>
              <a:avLst/>
              <a:gdLst>
                <a:gd name="connsiteX0" fmla="*/ 1044416 w 1179575"/>
                <a:gd name="connsiteY0" fmla="*/ 0 h 135159"/>
                <a:gd name="connsiteX1" fmla="*/ 1179576 w 1179575"/>
                <a:gd name="connsiteY1" fmla="*/ 135160 h 135159"/>
                <a:gd name="connsiteX2" fmla="*/ 135160 w 1179575"/>
                <a:gd name="connsiteY2" fmla="*/ 135160 h 135159"/>
                <a:gd name="connsiteX3" fmla="*/ 0 w 1179575"/>
                <a:gd name="connsiteY3" fmla="*/ 0 h 13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9575" h="135159">
                  <a:moveTo>
                    <a:pt x="1044416" y="0"/>
                  </a:moveTo>
                  <a:lnTo>
                    <a:pt x="1179576" y="135160"/>
                  </a:lnTo>
                  <a:lnTo>
                    <a:pt x="135160" y="135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77" name="图形 1">
              <a:extLst>
                <a:ext uri="{FF2B5EF4-FFF2-40B4-BE49-F238E27FC236}">
                  <a16:creationId xmlns:a16="http://schemas.microsoft.com/office/drawing/2014/main" id="{21F78B21-E070-41BF-8657-DD96F2720570}"/>
                </a:ext>
              </a:extLst>
            </p:cNvPr>
            <p:cNvGrpSpPr/>
            <p:nvPr/>
          </p:nvGrpSpPr>
          <p:grpSpPr>
            <a:xfrm>
              <a:off x="7106316" y="3822191"/>
              <a:ext cx="196405" cy="614172"/>
              <a:chOff x="7106316" y="3822191"/>
              <a:chExt cx="196405" cy="614172"/>
            </a:xfrm>
            <a:solidFill>
              <a:srgbClr val="4DD1FF"/>
            </a:solidFill>
          </p:grpSpPr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7EDAB06B-0FD3-433C-BBC0-E630B5AD66EB}"/>
                  </a:ext>
                </a:extLst>
              </p:cNvPr>
              <p:cNvSpPr/>
              <p:nvPr/>
            </p:nvSpPr>
            <p:spPr>
              <a:xfrm>
                <a:off x="7106316" y="3822191"/>
                <a:ext cx="134111" cy="94773"/>
              </a:xfrm>
              <a:custGeom>
                <a:avLst/>
                <a:gdLst>
                  <a:gd name="connsiteX0" fmla="*/ 134112 w 134111"/>
                  <a:gd name="connsiteY0" fmla="*/ 94774 h 94773"/>
                  <a:gd name="connsiteX1" fmla="*/ 122682 w 134111"/>
                  <a:gd name="connsiteY1" fmla="*/ 0 h 94773"/>
                  <a:gd name="connsiteX2" fmla="*/ 0 w 134111"/>
                  <a:gd name="connsiteY2" fmla="*/ 0 h 94773"/>
                  <a:gd name="connsiteX3" fmla="*/ 0 w 134111"/>
                  <a:gd name="connsiteY3" fmla="*/ 94774 h 9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111" h="94773">
                    <a:moveTo>
                      <a:pt x="134112" y="94774"/>
                    </a:moveTo>
                    <a:lnTo>
                      <a:pt x="122682" y="0"/>
                    </a:lnTo>
                    <a:lnTo>
                      <a:pt x="0" y="0"/>
                    </a:lnTo>
                    <a:lnTo>
                      <a:pt x="0" y="94774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B342611B-C2DC-4DE0-83FA-C60695C4D197}"/>
                  </a:ext>
                </a:extLst>
              </p:cNvPr>
              <p:cNvSpPr/>
              <p:nvPr/>
            </p:nvSpPr>
            <p:spPr>
              <a:xfrm>
                <a:off x="7106316" y="4084510"/>
                <a:ext cx="164877" cy="89630"/>
              </a:xfrm>
              <a:custGeom>
                <a:avLst/>
                <a:gdLst>
                  <a:gd name="connsiteX0" fmla="*/ 0 w 164877"/>
                  <a:gd name="connsiteY0" fmla="*/ 0 h 89630"/>
                  <a:gd name="connsiteX1" fmla="*/ 0 w 164877"/>
                  <a:gd name="connsiteY1" fmla="*/ 89630 h 89630"/>
                  <a:gd name="connsiteX2" fmla="*/ 164878 w 164877"/>
                  <a:gd name="connsiteY2" fmla="*/ 89630 h 89630"/>
                  <a:gd name="connsiteX3" fmla="*/ 154210 w 164877"/>
                  <a:gd name="connsiteY3" fmla="*/ 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877" h="89630">
                    <a:moveTo>
                      <a:pt x="0" y="0"/>
                    </a:moveTo>
                    <a:lnTo>
                      <a:pt x="0" y="89630"/>
                    </a:lnTo>
                    <a:lnTo>
                      <a:pt x="164878" y="89630"/>
                    </a:lnTo>
                    <a:lnTo>
                      <a:pt x="154210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0A364FE5-D3C9-4559-8D74-94EB7EE7EDA2}"/>
                  </a:ext>
                </a:extLst>
              </p:cNvPr>
              <p:cNvSpPr/>
              <p:nvPr/>
            </p:nvSpPr>
            <p:spPr>
              <a:xfrm>
                <a:off x="7106316" y="4213098"/>
                <a:ext cx="180308" cy="89630"/>
              </a:xfrm>
              <a:custGeom>
                <a:avLst/>
                <a:gdLst>
                  <a:gd name="connsiteX0" fmla="*/ 180308 w 180308"/>
                  <a:gd name="connsiteY0" fmla="*/ 89630 h 89630"/>
                  <a:gd name="connsiteX1" fmla="*/ 169545 w 180308"/>
                  <a:gd name="connsiteY1" fmla="*/ 0 h 89630"/>
                  <a:gd name="connsiteX2" fmla="*/ 0 w 180308"/>
                  <a:gd name="connsiteY2" fmla="*/ 0 h 89630"/>
                  <a:gd name="connsiteX3" fmla="*/ 0 w 180308"/>
                  <a:gd name="connsiteY3" fmla="*/ 8963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08" h="89630">
                    <a:moveTo>
                      <a:pt x="180308" y="89630"/>
                    </a:moveTo>
                    <a:lnTo>
                      <a:pt x="169545" y="0"/>
                    </a:lnTo>
                    <a:lnTo>
                      <a:pt x="0" y="0"/>
                    </a:lnTo>
                    <a:lnTo>
                      <a:pt x="0" y="8963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553F7290-A86E-4AF3-804A-C34482FA4279}"/>
                  </a:ext>
                </a:extLst>
              </p:cNvPr>
              <p:cNvSpPr/>
              <p:nvPr/>
            </p:nvSpPr>
            <p:spPr>
              <a:xfrm>
                <a:off x="7106316" y="3955923"/>
                <a:ext cx="149447" cy="89630"/>
              </a:xfrm>
              <a:custGeom>
                <a:avLst/>
                <a:gdLst>
                  <a:gd name="connsiteX0" fmla="*/ 0 w 149447"/>
                  <a:gd name="connsiteY0" fmla="*/ 0 h 89630"/>
                  <a:gd name="connsiteX1" fmla="*/ 0 w 149447"/>
                  <a:gd name="connsiteY1" fmla="*/ 89630 h 89630"/>
                  <a:gd name="connsiteX2" fmla="*/ 149447 w 149447"/>
                  <a:gd name="connsiteY2" fmla="*/ 89630 h 89630"/>
                  <a:gd name="connsiteX3" fmla="*/ 138684 w 149447"/>
                  <a:gd name="connsiteY3" fmla="*/ 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447" h="89630">
                    <a:moveTo>
                      <a:pt x="0" y="0"/>
                    </a:moveTo>
                    <a:lnTo>
                      <a:pt x="0" y="89630"/>
                    </a:lnTo>
                    <a:lnTo>
                      <a:pt x="149447" y="89630"/>
                    </a:lnTo>
                    <a:lnTo>
                      <a:pt x="138684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DA7EA96F-B4E9-4826-827B-3EE03DF66EAA}"/>
                  </a:ext>
                </a:extLst>
              </p:cNvPr>
              <p:cNvSpPr/>
              <p:nvPr/>
            </p:nvSpPr>
            <p:spPr>
              <a:xfrm>
                <a:off x="7106316" y="4341685"/>
                <a:ext cx="196405" cy="94678"/>
              </a:xfrm>
              <a:custGeom>
                <a:avLst/>
                <a:gdLst>
                  <a:gd name="connsiteX0" fmla="*/ 0 w 196405"/>
                  <a:gd name="connsiteY0" fmla="*/ 0 h 94678"/>
                  <a:gd name="connsiteX1" fmla="*/ 0 w 196405"/>
                  <a:gd name="connsiteY1" fmla="*/ 94679 h 94678"/>
                  <a:gd name="connsiteX2" fmla="*/ 196405 w 196405"/>
                  <a:gd name="connsiteY2" fmla="*/ 94679 h 94678"/>
                  <a:gd name="connsiteX3" fmla="*/ 184975 w 196405"/>
                  <a:gd name="connsiteY3" fmla="*/ 0 h 9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405" h="94678">
                    <a:moveTo>
                      <a:pt x="0" y="0"/>
                    </a:moveTo>
                    <a:lnTo>
                      <a:pt x="0" y="94679"/>
                    </a:lnTo>
                    <a:lnTo>
                      <a:pt x="196405" y="94679"/>
                    </a:lnTo>
                    <a:lnTo>
                      <a:pt x="184975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sp>
        <p:nvSpPr>
          <p:cNvPr id="23" name="Rounded Rectangle 7">
            <a:extLst>
              <a:ext uri="{FF2B5EF4-FFF2-40B4-BE49-F238E27FC236}">
                <a16:creationId xmlns:a16="http://schemas.microsoft.com/office/drawing/2014/main" id="{8D7521F1-56D9-FC4C-845D-5F9D5A8645EC}"/>
              </a:ext>
            </a:extLst>
          </p:cNvPr>
          <p:cNvSpPr/>
          <p:nvPr/>
        </p:nvSpPr>
        <p:spPr>
          <a:xfrm>
            <a:off x="2906689" y="1798252"/>
            <a:ext cx="6770230" cy="1259274"/>
          </a:xfrm>
          <a:prstGeom prst="roundRect">
            <a:avLst>
              <a:gd name="adj" fmla="val 10865"/>
            </a:avLst>
          </a:prstGeom>
          <a:solidFill>
            <a:schemeClr val="tx2">
              <a:lumMod val="60000"/>
              <a:lumOff val="40000"/>
            </a:schemeClr>
          </a:solidFill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3600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zh-CN" altLang="en-US" sz="3600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600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F756B2DC-3CFA-1A4C-8E04-9F59D2F55AE1}"/>
              </a:ext>
            </a:extLst>
          </p:cNvPr>
          <p:cNvSpPr/>
          <p:nvPr/>
        </p:nvSpPr>
        <p:spPr>
          <a:xfrm>
            <a:off x="2906689" y="3216641"/>
            <a:ext cx="2100925" cy="2639342"/>
          </a:xfrm>
          <a:prstGeom prst="roundRect">
            <a:avLst>
              <a:gd name="adj" fmla="val 6645"/>
            </a:avLst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Cars.com</a:t>
            </a:r>
          </a:p>
          <a:p>
            <a:pPr algn="ctr"/>
            <a:endParaRPr lang="en-US" altLang="zh-CN" b="1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Price</a:t>
            </a:r>
          </a:p>
          <a:p>
            <a:pPr algn="ctr"/>
            <a:r>
              <a:rPr lang="en-US" altLang="zh-CN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Mileage</a:t>
            </a:r>
          </a:p>
          <a:p>
            <a:pPr algn="ctr"/>
            <a:r>
              <a:rPr lang="en-US" altLang="zh-CN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</a:p>
          <a:p>
            <a:pPr algn="ctr"/>
            <a:r>
              <a:rPr lang="en-US" altLang="zh-CN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Fuel Type</a:t>
            </a:r>
          </a:p>
          <a:p>
            <a:pPr algn="ctr"/>
            <a:r>
              <a:rPr lang="en-US" altLang="zh-CN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......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CBC31DB-70E9-C14C-9165-517D88CA4A91}"/>
              </a:ext>
            </a:extLst>
          </p:cNvPr>
          <p:cNvSpPr/>
          <p:nvPr/>
        </p:nvSpPr>
        <p:spPr>
          <a:xfrm>
            <a:off x="7575995" y="3228498"/>
            <a:ext cx="2100924" cy="2639342"/>
          </a:xfrm>
          <a:prstGeom prst="roundRect">
            <a:avLst>
              <a:gd name="adj" fmla="val 5920"/>
            </a:avLst>
          </a:prstGeom>
          <a:solidFill>
            <a:srgbClr val="43C3EE"/>
          </a:solidFill>
          <a:ln w="76200">
            <a:solidFill>
              <a:srgbClr val="005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NHTSA VIN API</a:t>
            </a:r>
          </a:p>
          <a:p>
            <a:pPr algn="ctr"/>
            <a:endParaRPr lang="en-US" altLang="zh-CN" b="1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altLang="zh-CN" b="1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Extra</a:t>
            </a:r>
            <a:r>
              <a:rPr lang="zh-CN" altLang="en-US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Car</a:t>
            </a:r>
            <a:r>
              <a:rPr lang="zh-CN" altLang="en-US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algn="ctr"/>
            <a:r>
              <a:rPr lang="zh-CN" altLang="zh-CN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b="1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altLang="zh-CN" b="1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圆角矩形 7">
            <a:extLst>
              <a:ext uri="{FF2B5EF4-FFF2-40B4-BE49-F238E27FC236}">
                <a16:creationId xmlns:a16="http://schemas.microsoft.com/office/drawing/2014/main" id="{52A9D66E-5B7D-334A-A81B-749BE414E95F}"/>
              </a:ext>
            </a:extLst>
          </p:cNvPr>
          <p:cNvSpPr/>
          <p:nvPr/>
        </p:nvSpPr>
        <p:spPr>
          <a:xfrm>
            <a:off x="5241342" y="3216641"/>
            <a:ext cx="2100925" cy="2639342"/>
          </a:xfrm>
          <a:prstGeom prst="roundRect">
            <a:avLst>
              <a:gd name="adj" fmla="val 6645"/>
            </a:avLst>
          </a:prstGeom>
          <a:solidFill>
            <a:schemeClr val="accent3">
              <a:lumMod val="40000"/>
              <a:lumOff val="6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zippopotam</a:t>
            </a:r>
            <a:r>
              <a:rPr lang="en-US" altLang="zh-CN" b="1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.us</a:t>
            </a:r>
            <a:endParaRPr lang="en-US" altLang="zh-CN" b="1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altLang="zh-CN" b="1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b="1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</a:p>
          <a:p>
            <a:pPr algn="ctr"/>
            <a:r>
              <a:rPr lang="en-US" altLang="zh-CN" b="1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Longitude</a:t>
            </a:r>
          </a:p>
          <a:p>
            <a:pPr algn="ctr"/>
            <a:r>
              <a:rPr lang="en-US" altLang="zh-CN" b="1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Latitude</a:t>
            </a:r>
          </a:p>
          <a:p>
            <a:pPr algn="ctr"/>
            <a:r>
              <a:rPr lang="en-US" altLang="zh-CN" b="1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......</a:t>
            </a:r>
          </a:p>
        </p:txBody>
      </p:sp>
    </p:spTree>
    <p:extLst>
      <p:ext uri="{BB962C8B-B14F-4D97-AF65-F5344CB8AC3E}">
        <p14:creationId xmlns:p14="http://schemas.microsoft.com/office/powerpoint/2010/main" val="1330918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EE8FB122-C31F-4311-9EAE-CFBE48D46669}"/>
              </a:ext>
            </a:extLst>
          </p:cNvPr>
          <p:cNvGrpSpPr/>
          <p:nvPr/>
        </p:nvGrpSpPr>
        <p:grpSpPr>
          <a:xfrm>
            <a:off x="854510" y="531978"/>
            <a:ext cx="2695464" cy="608847"/>
            <a:chOff x="789444" y="1201480"/>
            <a:chExt cx="2384074" cy="550559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0949D40-CC03-4BD0-9EE8-DD2C8BF356A9}"/>
                </a:ext>
              </a:extLst>
            </p:cNvPr>
            <p:cNvSpPr/>
            <p:nvPr/>
          </p:nvSpPr>
          <p:spPr>
            <a:xfrm>
              <a:off x="1492384" y="1575234"/>
              <a:ext cx="1433022" cy="176805"/>
            </a:xfrm>
            <a:custGeom>
              <a:avLst/>
              <a:gdLst>
                <a:gd name="connsiteX0" fmla="*/ 66875 w 1433022"/>
                <a:gd name="connsiteY0" fmla="*/ 0 h 176805"/>
                <a:gd name="connsiteX1" fmla="*/ 1179725 w 1433022"/>
                <a:gd name="connsiteY1" fmla="*/ 0 h 176805"/>
                <a:gd name="connsiteX2" fmla="*/ 1225852 w 1433022"/>
                <a:gd name="connsiteY2" fmla="*/ 46127 h 176805"/>
                <a:gd name="connsiteX3" fmla="*/ 1302345 w 1433022"/>
                <a:gd name="connsiteY3" fmla="*/ 46127 h 176805"/>
                <a:gd name="connsiteX4" fmla="*/ 1433023 w 1433022"/>
                <a:gd name="connsiteY4" fmla="*/ 176805 h 176805"/>
                <a:gd name="connsiteX5" fmla="*/ 0 w 1433022"/>
                <a:gd name="connsiteY5" fmla="*/ 176805 h 176805"/>
                <a:gd name="connsiteX6" fmla="*/ 0 w 1433022"/>
                <a:gd name="connsiteY6" fmla="*/ 66925 h 17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3022" h="176805">
                  <a:moveTo>
                    <a:pt x="66875" y="0"/>
                  </a:moveTo>
                  <a:lnTo>
                    <a:pt x="1179725" y="0"/>
                  </a:lnTo>
                  <a:lnTo>
                    <a:pt x="1225852" y="46127"/>
                  </a:lnTo>
                  <a:lnTo>
                    <a:pt x="1302345" y="46127"/>
                  </a:lnTo>
                  <a:lnTo>
                    <a:pt x="1433023" y="176805"/>
                  </a:lnTo>
                  <a:lnTo>
                    <a:pt x="0" y="176805"/>
                  </a:lnTo>
                  <a:lnTo>
                    <a:pt x="0" y="66925"/>
                  </a:lnTo>
                  <a:close/>
                </a:path>
              </a:pathLst>
            </a:custGeom>
            <a:solidFill>
              <a:srgbClr val="005B76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156FEA2-D015-4EB3-A6C1-F4DF6B085251}"/>
                </a:ext>
              </a:extLst>
            </p:cNvPr>
            <p:cNvSpPr/>
            <p:nvPr/>
          </p:nvSpPr>
          <p:spPr>
            <a:xfrm>
              <a:off x="789444" y="1201480"/>
              <a:ext cx="2384074" cy="550558"/>
            </a:xfrm>
            <a:custGeom>
              <a:avLst/>
              <a:gdLst>
                <a:gd name="connsiteX0" fmla="*/ 1752642 w 2384074"/>
                <a:gd name="connsiteY0" fmla="*/ 230587 h 550558"/>
                <a:gd name="connsiteX1" fmla="*/ 2130776 w 2384074"/>
                <a:gd name="connsiteY1" fmla="*/ 230587 h 550558"/>
                <a:gd name="connsiteX2" fmla="*/ 2246548 w 2384074"/>
                <a:gd name="connsiteY2" fmla="*/ 114865 h 550558"/>
                <a:gd name="connsiteX3" fmla="*/ 2384074 w 2384074"/>
                <a:gd name="connsiteY3" fmla="*/ 114865 h 550558"/>
                <a:gd name="connsiteX4" fmla="*/ 2384074 w 2384074"/>
                <a:gd name="connsiteY4" fmla="*/ 448786 h 550558"/>
                <a:gd name="connsiteX5" fmla="*/ 2282302 w 2384074"/>
                <a:gd name="connsiteY5" fmla="*/ 550559 h 550558"/>
                <a:gd name="connsiteX6" fmla="*/ 2135963 w 2384074"/>
                <a:gd name="connsiteY6" fmla="*/ 550559 h 550558"/>
                <a:gd name="connsiteX7" fmla="*/ 2005285 w 2384074"/>
                <a:gd name="connsiteY7" fmla="*/ 419881 h 550558"/>
                <a:gd name="connsiteX8" fmla="*/ 1928792 w 2384074"/>
                <a:gd name="connsiteY8" fmla="*/ 419881 h 550558"/>
                <a:gd name="connsiteX9" fmla="*/ 1882665 w 2384074"/>
                <a:gd name="connsiteY9" fmla="*/ 373753 h 550558"/>
                <a:gd name="connsiteX10" fmla="*/ 769815 w 2384074"/>
                <a:gd name="connsiteY10" fmla="*/ 373753 h 550558"/>
                <a:gd name="connsiteX11" fmla="*/ 702940 w 2384074"/>
                <a:gd name="connsiteY11" fmla="*/ 440678 h 550558"/>
                <a:gd name="connsiteX12" fmla="*/ 702940 w 2384074"/>
                <a:gd name="connsiteY12" fmla="*/ 550559 h 550558"/>
                <a:gd name="connsiteX13" fmla="*/ 112801 w 2384074"/>
                <a:gd name="connsiteY13" fmla="*/ 550559 h 550558"/>
                <a:gd name="connsiteX14" fmla="*/ 112801 w 2384074"/>
                <a:gd name="connsiteY14" fmla="*/ 446671 h 550558"/>
                <a:gd name="connsiteX15" fmla="*/ 0 w 2384074"/>
                <a:gd name="connsiteY15" fmla="*/ 446671 h 550558"/>
                <a:gd name="connsiteX16" fmla="*/ 0 w 2384074"/>
                <a:gd name="connsiteY16" fmla="*/ 183050 h 550558"/>
                <a:gd name="connsiteX17" fmla="*/ 142562 w 2384074"/>
                <a:gd name="connsiteY17" fmla="*/ 40487 h 550558"/>
                <a:gd name="connsiteX18" fmla="*/ 543408 w 2384074"/>
                <a:gd name="connsiteY18" fmla="*/ 40487 h 550558"/>
                <a:gd name="connsiteX19" fmla="*/ 583845 w 2384074"/>
                <a:gd name="connsiteY19" fmla="*/ 0 h 550558"/>
                <a:gd name="connsiteX20" fmla="*/ 1522005 w 2384074"/>
                <a:gd name="connsiteY20" fmla="*/ 0 h 55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4074" h="550558">
                  <a:moveTo>
                    <a:pt x="1752642" y="230587"/>
                  </a:moveTo>
                  <a:lnTo>
                    <a:pt x="2130776" y="230587"/>
                  </a:lnTo>
                  <a:lnTo>
                    <a:pt x="2246548" y="114865"/>
                  </a:lnTo>
                  <a:lnTo>
                    <a:pt x="2384074" y="114865"/>
                  </a:lnTo>
                  <a:lnTo>
                    <a:pt x="2384074" y="448786"/>
                  </a:lnTo>
                  <a:lnTo>
                    <a:pt x="2282302" y="550559"/>
                  </a:lnTo>
                  <a:lnTo>
                    <a:pt x="2135963" y="550559"/>
                  </a:lnTo>
                  <a:lnTo>
                    <a:pt x="2005285" y="419881"/>
                  </a:lnTo>
                  <a:lnTo>
                    <a:pt x="1928792" y="419881"/>
                  </a:lnTo>
                  <a:lnTo>
                    <a:pt x="1882665" y="373753"/>
                  </a:lnTo>
                  <a:lnTo>
                    <a:pt x="769815" y="373753"/>
                  </a:lnTo>
                  <a:lnTo>
                    <a:pt x="702940" y="440678"/>
                  </a:lnTo>
                  <a:lnTo>
                    <a:pt x="702940" y="550559"/>
                  </a:lnTo>
                  <a:lnTo>
                    <a:pt x="112801" y="550559"/>
                  </a:lnTo>
                  <a:lnTo>
                    <a:pt x="112801" y="446671"/>
                  </a:lnTo>
                  <a:lnTo>
                    <a:pt x="0" y="446671"/>
                  </a:lnTo>
                  <a:lnTo>
                    <a:pt x="0" y="183050"/>
                  </a:lnTo>
                  <a:lnTo>
                    <a:pt x="142562" y="40487"/>
                  </a:lnTo>
                  <a:lnTo>
                    <a:pt x="543408" y="40487"/>
                  </a:lnTo>
                  <a:lnTo>
                    <a:pt x="583845" y="0"/>
                  </a:lnTo>
                  <a:lnTo>
                    <a:pt x="1522005" y="0"/>
                  </a:lnTo>
                  <a:close/>
                </a:path>
              </a:pathLst>
            </a:custGeom>
            <a:noFill/>
            <a:ln w="11741" cap="flat">
              <a:solidFill>
                <a:srgbClr val="4DD1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157DD5F2-1B80-4C5D-AAB8-4C12E1D07A6F}"/>
                </a:ext>
              </a:extLst>
            </p:cNvPr>
            <p:cNvSpPr/>
            <p:nvPr/>
          </p:nvSpPr>
          <p:spPr>
            <a:xfrm>
              <a:off x="932006" y="1369372"/>
              <a:ext cx="286131" cy="205861"/>
            </a:xfrm>
            <a:custGeom>
              <a:avLst/>
              <a:gdLst>
                <a:gd name="connsiteX0" fmla="*/ 63148 w 286131"/>
                <a:gd name="connsiteY0" fmla="*/ 205861 h 205861"/>
                <a:gd name="connsiteX1" fmla="*/ 0 w 286131"/>
                <a:gd name="connsiteY1" fmla="*/ 205861 h 205861"/>
                <a:gd name="connsiteX2" fmla="*/ 0 w 286131"/>
                <a:gd name="connsiteY2" fmla="*/ 83795 h 205861"/>
                <a:gd name="connsiteX3" fmla="*/ 83795 w 286131"/>
                <a:gd name="connsiteY3" fmla="*/ 0 h 205861"/>
                <a:gd name="connsiteX4" fmla="*/ 286131 w 286131"/>
                <a:gd name="connsiteY4" fmla="*/ 0 h 205861"/>
                <a:gd name="connsiteX5" fmla="*/ 286131 w 286131"/>
                <a:gd name="connsiteY5" fmla="*/ 70047 h 205861"/>
                <a:gd name="connsiteX6" fmla="*/ 63148 w 286131"/>
                <a:gd name="connsiteY6" fmla="*/ 70047 h 20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131" h="205861">
                  <a:moveTo>
                    <a:pt x="63148" y="205861"/>
                  </a:moveTo>
                  <a:lnTo>
                    <a:pt x="0" y="205861"/>
                  </a:lnTo>
                  <a:lnTo>
                    <a:pt x="0" y="83795"/>
                  </a:lnTo>
                  <a:lnTo>
                    <a:pt x="83795" y="0"/>
                  </a:lnTo>
                  <a:lnTo>
                    <a:pt x="286131" y="0"/>
                  </a:lnTo>
                  <a:lnTo>
                    <a:pt x="286131" y="70047"/>
                  </a:lnTo>
                  <a:lnTo>
                    <a:pt x="63148" y="70047"/>
                  </a:lnTo>
                  <a:close/>
                </a:path>
              </a:pathLst>
            </a:custGeom>
            <a:solidFill>
              <a:srgbClr val="4DD1FF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33" name="图形 1">
              <a:extLst>
                <a:ext uri="{FF2B5EF4-FFF2-40B4-BE49-F238E27FC236}">
                  <a16:creationId xmlns:a16="http://schemas.microsoft.com/office/drawing/2014/main" id="{CF3C9352-316B-4A4D-81D0-16FF921CDFBB}"/>
                </a:ext>
              </a:extLst>
            </p:cNvPr>
            <p:cNvGrpSpPr/>
            <p:nvPr/>
          </p:nvGrpSpPr>
          <p:grpSpPr>
            <a:xfrm>
              <a:off x="1050022" y="1517424"/>
              <a:ext cx="126447" cy="84499"/>
              <a:chOff x="1586855" y="1312065"/>
              <a:chExt cx="126447" cy="84499"/>
            </a:xfrm>
            <a:no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2A4E1CA-E843-487A-9105-E1954FA882CA}"/>
                  </a:ext>
                </a:extLst>
              </p:cNvPr>
              <p:cNvSpPr/>
              <p:nvPr/>
            </p:nvSpPr>
            <p:spPr>
              <a:xfrm>
                <a:off x="1586855" y="1312065"/>
                <a:ext cx="126447" cy="84499"/>
              </a:xfrm>
              <a:custGeom>
                <a:avLst/>
                <a:gdLst>
                  <a:gd name="connsiteX0" fmla="*/ 0 w 126447"/>
                  <a:gd name="connsiteY0" fmla="*/ 0 h 84499"/>
                  <a:gd name="connsiteX1" fmla="*/ 126448 w 126447"/>
                  <a:gd name="connsiteY1" fmla="*/ 0 h 84499"/>
                  <a:gd name="connsiteX2" fmla="*/ 126448 w 126447"/>
                  <a:gd name="connsiteY2" fmla="*/ 84500 h 84499"/>
                  <a:gd name="connsiteX3" fmla="*/ 0 w 126447"/>
                  <a:gd name="connsiteY3" fmla="*/ 84500 h 8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447" h="84499">
                    <a:moveTo>
                      <a:pt x="0" y="0"/>
                    </a:moveTo>
                    <a:lnTo>
                      <a:pt x="126448" y="0"/>
                    </a:lnTo>
                    <a:lnTo>
                      <a:pt x="126448" y="84500"/>
                    </a:lnTo>
                    <a:lnTo>
                      <a:pt x="0" y="84500"/>
                    </a:ln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D1142205-605E-4870-B2B0-EA463781A843}"/>
                  </a:ext>
                </a:extLst>
              </p:cNvPr>
              <p:cNvSpPr/>
              <p:nvPr/>
            </p:nvSpPr>
            <p:spPr>
              <a:xfrm>
                <a:off x="1629860" y="1334122"/>
                <a:ext cx="40386" cy="40386"/>
              </a:xfrm>
              <a:custGeom>
                <a:avLst/>
                <a:gdLst>
                  <a:gd name="connsiteX0" fmla="*/ 20193 w 40386"/>
                  <a:gd name="connsiteY0" fmla="*/ 40387 h 40386"/>
                  <a:gd name="connsiteX1" fmla="*/ 0 w 40386"/>
                  <a:gd name="connsiteY1" fmla="*/ 20193 h 40386"/>
                  <a:gd name="connsiteX2" fmla="*/ 20193 w 40386"/>
                  <a:gd name="connsiteY2" fmla="*/ 0 h 40386"/>
                  <a:gd name="connsiteX3" fmla="*/ 40387 w 40386"/>
                  <a:gd name="connsiteY3" fmla="*/ 20193 h 40386"/>
                  <a:gd name="connsiteX4" fmla="*/ 20193 w 40386"/>
                  <a:gd name="connsiteY4" fmla="*/ 40387 h 40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0386">
                    <a:moveTo>
                      <a:pt x="20193" y="40387"/>
                    </a:moveTo>
                    <a:cubicBezTo>
                      <a:pt x="9064" y="40387"/>
                      <a:pt x="0" y="31322"/>
                      <a:pt x="0" y="20193"/>
                    </a:cubicBezTo>
                    <a:cubicBezTo>
                      <a:pt x="0" y="9064"/>
                      <a:pt x="9014" y="0"/>
                      <a:pt x="20193" y="0"/>
                    </a:cubicBezTo>
                    <a:cubicBezTo>
                      <a:pt x="31322" y="0"/>
                      <a:pt x="40387" y="9014"/>
                      <a:pt x="40387" y="20193"/>
                    </a:cubicBezTo>
                    <a:cubicBezTo>
                      <a:pt x="40387" y="31322"/>
                      <a:pt x="31322" y="40387"/>
                      <a:pt x="20193" y="40387"/>
                    </a:cubicBez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8AA1CCCB-967D-4483-8C0A-18089043CF3B}"/>
              </a:ext>
            </a:extLst>
          </p:cNvPr>
          <p:cNvSpPr/>
          <p:nvPr/>
        </p:nvSpPr>
        <p:spPr>
          <a:xfrm>
            <a:off x="1544333" y="584752"/>
            <a:ext cx="12135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CRAWLERS</a:t>
            </a:r>
            <a:endParaRPr lang="en-US" altLang="zh-Hans-HK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BBF865B-5E1B-41FE-B3B8-3B018CCF36DA}"/>
              </a:ext>
            </a:extLst>
          </p:cNvPr>
          <p:cNvGrpSpPr/>
          <p:nvPr/>
        </p:nvGrpSpPr>
        <p:grpSpPr>
          <a:xfrm>
            <a:off x="9752490" y="4892577"/>
            <a:ext cx="2073116" cy="1732025"/>
            <a:chOff x="5574029" y="3165919"/>
            <a:chExt cx="2073116" cy="1732025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44C4FB7C-32E0-4605-B9FA-AF073CC5AD93}"/>
                </a:ext>
              </a:extLst>
            </p:cNvPr>
            <p:cNvSpPr/>
            <p:nvPr/>
          </p:nvSpPr>
          <p:spPr>
            <a:xfrm>
              <a:off x="7542180" y="3165919"/>
              <a:ext cx="104965" cy="1123187"/>
            </a:xfrm>
            <a:custGeom>
              <a:avLst/>
              <a:gdLst>
                <a:gd name="connsiteX0" fmla="*/ 0 w 104965"/>
                <a:gd name="connsiteY0" fmla="*/ 104965 h 1123187"/>
                <a:gd name="connsiteX1" fmla="*/ 104966 w 104965"/>
                <a:gd name="connsiteY1" fmla="*/ 0 h 1123187"/>
                <a:gd name="connsiteX2" fmla="*/ 104966 w 104965"/>
                <a:gd name="connsiteY2" fmla="*/ 1123188 h 1123187"/>
                <a:gd name="connsiteX3" fmla="*/ 0 w 104965"/>
                <a:gd name="connsiteY3" fmla="*/ 1018222 h 112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65" h="1123187">
                  <a:moveTo>
                    <a:pt x="0" y="104965"/>
                  </a:moveTo>
                  <a:lnTo>
                    <a:pt x="104966" y="0"/>
                  </a:lnTo>
                  <a:lnTo>
                    <a:pt x="104966" y="1123188"/>
                  </a:lnTo>
                  <a:lnTo>
                    <a:pt x="0" y="1018222"/>
                  </a:lnTo>
                  <a:close/>
                </a:path>
              </a:pathLst>
            </a:custGeom>
            <a:solidFill>
              <a:srgbClr val="4DD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E44D883-2842-4E24-9A4C-800241812F85}"/>
                </a:ext>
              </a:extLst>
            </p:cNvPr>
            <p:cNvSpPr/>
            <p:nvPr/>
          </p:nvSpPr>
          <p:spPr>
            <a:xfrm>
              <a:off x="5574029" y="4624958"/>
              <a:ext cx="372618" cy="272986"/>
            </a:xfrm>
            <a:custGeom>
              <a:avLst/>
              <a:gdLst>
                <a:gd name="connsiteX0" fmla="*/ 372618 w 372618"/>
                <a:gd name="connsiteY0" fmla="*/ 272987 h 272986"/>
                <a:gd name="connsiteX1" fmla="*/ 173165 w 372618"/>
                <a:gd name="connsiteY1" fmla="*/ 272987 h 272986"/>
                <a:gd name="connsiteX2" fmla="*/ 0 w 372618"/>
                <a:gd name="connsiteY2" fmla="*/ 99727 h 272986"/>
                <a:gd name="connsiteX3" fmla="*/ 99727 w 372618"/>
                <a:gd name="connsiteY3" fmla="*/ 0 h 2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618" h="272986">
                  <a:moveTo>
                    <a:pt x="372618" y="272987"/>
                  </a:moveTo>
                  <a:lnTo>
                    <a:pt x="173165" y="272987"/>
                  </a:lnTo>
                  <a:lnTo>
                    <a:pt x="0" y="99727"/>
                  </a:lnTo>
                  <a:lnTo>
                    <a:pt x="99727" y="0"/>
                  </a:lnTo>
                  <a:close/>
                </a:path>
              </a:pathLst>
            </a:custGeom>
            <a:solidFill>
              <a:srgbClr val="4DD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86167CF-443C-471B-A6B5-85A35B307E98}"/>
                </a:ext>
              </a:extLst>
            </p:cNvPr>
            <p:cNvSpPr/>
            <p:nvPr/>
          </p:nvSpPr>
          <p:spPr>
            <a:xfrm>
              <a:off x="5858732" y="4672202"/>
              <a:ext cx="1179575" cy="135159"/>
            </a:xfrm>
            <a:custGeom>
              <a:avLst/>
              <a:gdLst>
                <a:gd name="connsiteX0" fmla="*/ 1044416 w 1179575"/>
                <a:gd name="connsiteY0" fmla="*/ 0 h 135159"/>
                <a:gd name="connsiteX1" fmla="*/ 1179576 w 1179575"/>
                <a:gd name="connsiteY1" fmla="*/ 135160 h 135159"/>
                <a:gd name="connsiteX2" fmla="*/ 135160 w 1179575"/>
                <a:gd name="connsiteY2" fmla="*/ 135160 h 135159"/>
                <a:gd name="connsiteX3" fmla="*/ 0 w 1179575"/>
                <a:gd name="connsiteY3" fmla="*/ 0 h 13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9575" h="135159">
                  <a:moveTo>
                    <a:pt x="1044416" y="0"/>
                  </a:moveTo>
                  <a:lnTo>
                    <a:pt x="1179576" y="135160"/>
                  </a:lnTo>
                  <a:lnTo>
                    <a:pt x="135160" y="135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77" name="图形 1">
              <a:extLst>
                <a:ext uri="{FF2B5EF4-FFF2-40B4-BE49-F238E27FC236}">
                  <a16:creationId xmlns:a16="http://schemas.microsoft.com/office/drawing/2014/main" id="{21F78B21-E070-41BF-8657-DD96F2720570}"/>
                </a:ext>
              </a:extLst>
            </p:cNvPr>
            <p:cNvGrpSpPr/>
            <p:nvPr/>
          </p:nvGrpSpPr>
          <p:grpSpPr>
            <a:xfrm>
              <a:off x="7106316" y="3822191"/>
              <a:ext cx="196405" cy="614172"/>
              <a:chOff x="7106316" y="3822191"/>
              <a:chExt cx="196405" cy="614172"/>
            </a:xfrm>
            <a:solidFill>
              <a:srgbClr val="4DD1FF"/>
            </a:solidFill>
          </p:grpSpPr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7EDAB06B-0FD3-433C-BBC0-E630B5AD66EB}"/>
                  </a:ext>
                </a:extLst>
              </p:cNvPr>
              <p:cNvSpPr/>
              <p:nvPr/>
            </p:nvSpPr>
            <p:spPr>
              <a:xfrm>
                <a:off x="7106316" y="3822191"/>
                <a:ext cx="134111" cy="94773"/>
              </a:xfrm>
              <a:custGeom>
                <a:avLst/>
                <a:gdLst>
                  <a:gd name="connsiteX0" fmla="*/ 134112 w 134111"/>
                  <a:gd name="connsiteY0" fmla="*/ 94774 h 94773"/>
                  <a:gd name="connsiteX1" fmla="*/ 122682 w 134111"/>
                  <a:gd name="connsiteY1" fmla="*/ 0 h 94773"/>
                  <a:gd name="connsiteX2" fmla="*/ 0 w 134111"/>
                  <a:gd name="connsiteY2" fmla="*/ 0 h 94773"/>
                  <a:gd name="connsiteX3" fmla="*/ 0 w 134111"/>
                  <a:gd name="connsiteY3" fmla="*/ 94774 h 9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111" h="94773">
                    <a:moveTo>
                      <a:pt x="134112" y="94774"/>
                    </a:moveTo>
                    <a:lnTo>
                      <a:pt x="122682" y="0"/>
                    </a:lnTo>
                    <a:lnTo>
                      <a:pt x="0" y="0"/>
                    </a:lnTo>
                    <a:lnTo>
                      <a:pt x="0" y="94774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B342611B-C2DC-4DE0-83FA-C60695C4D197}"/>
                  </a:ext>
                </a:extLst>
              </p:cNvPr>
              <p:cNvSpPr/>
              <p:nvPr/>
            </p:nvSpPr>
            <p:spPr>
              <a:xfrm>
                <a:off x="7106316" y="4084510"/>
                <a:ext cx="164877" cy="89630"/>
              </a:xfrm>
              <a:custGeom>
                <a:avLst/>
                <a:gdLst>
                  <a:gd name="connsiteX0" fmla="*/ 0 w 164877"/>
                  <a:gd name="connsiteY0" fmla="*/ 0 h 89630"/>
                  <a:gd name="connsiteX1" fmla="*/ 0 w 164877"/>
                  <a:gd name="connsiteY1" fmla="*/ 89630 h 89630"/>
                  <a:gd name="connsiteX2" fmla="*/ 164878 w 164877"/>
                  <a:gd name="connsiteY2" fmla="*/ 89630 h 89630"/>
                  <a:gd name="connsiteX3" fmla="*/ 154210 w 164877"/>
                  <a:gd name="connsiteY3" fmla="*/ 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877" h="89630">
                    <a:moveTo>
                      <a:pt x="0" y="0"/>
                    </a:moveTo>
                    <a:lnTo>
                      <a:pt x="0" y="89630"/>
                    </a:lnTo>
                    <a:lnTo>
                      <a:pt x="164878" y="89630"/>
                    </a:lnTo>
                    <a:lnTo>
                      <a:pt x="154210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0A364FE5-D3C9-4559-8D74-94EB7EE7EDA2}"/>
                  </a:ext>
                </a:extLst>
              </p:cNvPr>
              <p:cNvSpPr/>
              <p:nvPr/>
            </p:nvSpPr>
            <p:spPr>
              <a:xfrm>
                <a:off x="7106316" y="4213098"/>
                <a:ext cx="180308" cy="89630"/>
              </a:xfrm>
              <a:custGeom>
                <a:avLst/>
                <a:gdLst>
                  <a:gd name="connsiteX0" fmla="*/ 180308 w 180308"/>
                  <a:gd name="connsiteY0" fmla="*/ 89630 h 89630"/>
                  <a:gd name="connsiteX1" fmla="*/ 169545 w 180308"/>
                  <a:gd name="connsiteY1" fmla="*/ 0 h 89630"/>
                  <a:gd name="connsiteX2" fmla="*/ 0 w 180308"/>
                  <a:gd name="connsiteY2" fmla="*/ 0 h 89630"/>
                  <a:gd name="connsiteX3" fmla="*/ 0 w 180308"/>
                  <a:gd name="connsiteY3" fmla="*/ 8963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08" h="89630">
                    <a:moveTo>
                      <a:pt x="180308" y="89630"/>
                    </a:moveTo>
                    <a:lnTo>
                      <a:pt x="169545" y="0"/>
                    </a:lnTo>
                    <a:lnTo>
                      <a:pt x="0" y="0"/>
                    </a:lnTo>
                    <a:lnTo>
                      <a:pt x="0" y="8963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553F7290-A86E-4AF3-804A-C34482FA4279}"/>
                  </a:ext>
                </a:extLst>
              </p:cNvPr>
              <p:cNvSpPr/>
              <p:nvPr/>
            </p:nvSpPr>
            <p:spPr>
              <a:xfrm>
                <a:off x="7106316" y="3955923"/>
                <a:ext cx="149447" cy="89630"/>
              </a:xfrm>
              <a:custGeom>
                <a:avLst/>
                <a:gdLst>
                  <a:gd name="connsiteX0" fmla="*/ 0 w 149447"/>
                  <a:gd name="connsiteY0" fmla="*/ 0 h 89630"/>
                  <a:gd name="connsiteX1" fmla="*/ 0 w 149447"/>
                  <a:gd name="connsiteY1" fmla="*/ 89630 h 89630"/>
                  <a:gd name="connsiteX2" fmla="*/ 149447 w 149447"/>
                  <a:gd name="connsiteY2" fmla="*/ 89630 h 89630"/>
                  <a:gd name="connsiteX3" fmla="*/ 138684 w 149447"/>
                  <a:gd name="connsiteY3" fmla="*/ 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447" h="89630">
                    <a:moveTo>
                      <a:pt x="0" y="0"/>
                    </a:moveTo>
                    <a:lnTo>
                      <a:pt x="0" y="89630"/>
                    </a:lnTo>
                    <a:lnTo>
                      <a:pt x="149447" y="89630"/>
                    </a:lnTo>
                    <a:lnTo>
                      <a:pt x="138684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DA7EA96F-B4E9-4826-827B-3EE03DF66EAA}"/>
                  </a:ext>
                </a:extLst>
              </p:cNvPr>
              <p:cNvSpPr/>
              <p:nvPr/>
            </p:nvSpPr>
            <p:spPr>
              <a:xfrm>
                <a:off x="7106316" y="4341685"/>
                <a:ext cx="196405" cy="94678"/>
              </a:xfrm>
              <a:custGeom>
                <a:avLst/>
                <a:gdLst>
                  <a:gd name="connsiteX0" fmla="*/ 0 w 196405"/>
                  <a:gd name="connsiteY0" fmla="*/ 0 h 94678"/>
                  <a:gd name="connsiteX1" fmla="*/ 0 w 196405"/>
                  <a:gd name="connsiteY1" fmla="*/ 94679 h 94678"/>
                  <a:gd name="connsiteX2" fmla="*/ 196405 w 196405"/>
                  <a:gd name="connsiteY2" fmla="*/ 94679 h 94678"/>
                  <a:gd name="connsiteX3" fmla="*/ 184975 w 196405"/>
                  <a:gd name="connsiteY3" fmla="*/ 0 h 9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405" h="94678">
                    <a:moveTo>
                      <a:pt x="0" y="0"/>
                    </a:moveTo>
                    <a:lnTo>
                      <a:pt x="0" y="94679"/>
                    </a:lnTo>
                    <a:lnTo>
                      <a:pt x="196405" y="94679"/>
                    </a:lnTo>
                    <a:lnTo>
                      <a:pt x="184975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AC58CAB4-B836-664E-BAFE-74FF5B6C9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23" y="1383424"/>
            <a:ext cx="9791451" cy="459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24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EE8FB122-C31F-4311-9EAE-CFBE48D46669}"/>
              </a:ext>
            </a:extLst>
          </p:cNvPr>
          <p:cNvGrpSpPr/>
          <p:nvPr/>
        </p:nvGrpSpPr>
        <p:grpSpPr>
          <a:xfrm>
            <a:off x="854510" y="531978"/>
            <a:ext cx="2695464" cy="608847"/>
            <a:chOff x="789444" y="1201480"/>
            <a:chExt cx="2384074" cy="550559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0949D40-CC03-4BD0-9EE8-DD2C8BF356A9}"/>
                </a:ext>
              </a:extLst>
            </p:cNvPr>
            <p:cNvSpPr/>
            <p:nvPr/>
          </p:nvSpPr>
          <p:spPr>
            <a:xfrm>
              <a:off x="1492384" y="1575234"/>
              <a:ext cx="1433022" cy="176805"/>
            </a:xfrm>
            <a:custGeom>
              <a:avLst/>
              <a:gdLst>
                <a:gd name="connsiteX0" fmla="*/ 66875 w 1433022"/>
                <a:gd name="connsiteY0" fmla="*/ 0 h 176805"/>
                <a:gd name="connsiteX1" fmla="*/ 1179725 w 1433022"/>
                <a:gd name="connsiteY1" fmla="*/ 0 h 176805"/>
                <a:gd name="connsiteX2" fmla="*/ 1225852 w 1433022"/>
                <a:gd name="connsiteY2" fmla="*/ 46127 h 176805"/>
                <a:gd name="connsiteX3" fmla="*/ 1302345 w 1433022"/>
                <a:gd name="connsiteY3" fmla="*/ 46127 h 176805"/>
                <a:gd name="connsiteX4" fmla="*/ 1433023 w 1433022"/>
                <a:gd name="connsiteY4" fmla="*/ 176805 h 176805"/>
                <a:gd name="connsiteX5" fmla="*/ 0 w 1433022"/>
                <a:gd name="connsiteY5" fmla="*/ 176805 h 176805"/>
                <a:gd name="connsiteX6" fmla="*/ 0 w 1433022"/>
                <a:gd name="connsiteY6" fmla="*/ 66925 h 17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3022" h="176805">
                  <a:moveTo>
                    <a:pt x="66875" y="0"/>
                  </a:moveTo>
                  <a:lnTo>
                    <a:pt x="1179725" y="0"/>
                  </a:lnTo>
                  <a:lnTo>
                    <a:pt x="1225852" y="46127"/>
                  </a:lnTo>
                  <a:lnTo>
                    <a:pt x="1302345" y="46127"/>
                  </a:lnTo>
                  <a:lnTo>
                    <a:pt x="1433023" y="176805"/>
                  </a:lnTo>
                  <a:lnTo>
                    <a:pt x="0" y="176805"/>
                  </a:lnTo>
                  <a:lnTo>
                    <a:pt x="0" y="66925"/>
                  </a:lnTo>
                  <a:close/>
                </a:path>
              </a:pathLst>
            </a:custGeom>
            <a:solidFill>
              <a:srgbClr val="005B76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156FEA2-D015-4EB3-A6C1-F4DF6B085251}"/>
                </a:ext>
              </a:extLst>
            </p:cNvPr>
            <p:cNvSpPr/>
            <p:nvPr/>
          </p:nvSpPr>
          <p:spPr>
            <a:xfrm>
              <a:off x="789444" y="1201480"/>
              <a:ext cx="2384074" cy="550558"/>
            </a:xfrm>
            <a:custGeom>
              <a:avLst/>
              <a:gdLst>
                <a:gd name="connsiteX0" fmla="*/ 1752642 w 2384074"/>
                <a:gd name="connsiteY0" fmla="*/ 230587 h 550558"/>
                <a:gd name="connsiteX1" fmla="*/ 2130776 w 2384074"/>
                <a:gd name="connsiteY1" fmla="*/ 230587 h 550558"/>
                <a:gd name="connsiteX2" fmla="*/ 2246548 w 2384074"/>
                <a:gd name="connsiteY2" fmla="*/ 114865 h 550558"/>
                <a:gd name="connsiteX3" fmla="*/ 2384074 w 2384074"/>
                <a:gd name="connsiteY3" fmla="*/ 114865 h 550558"/>
                <a:gd name="connsiteX4" fmla="*/ 2384074 w 2384074"/>
                <a:gd name="connsiteY4" fmla="*/ 448786 h 550558"/>
                <a:gd name="connsiteX5" fmla="*/ 2282302 w 2384074"/>
                <a:gd name="connsiteY5" fmla="*/ 550559 h 550558"/>
                <a:gd name="connsiteX6" fmla="*/ 2135963 w 2384074"/>
                <a:gd name="connsiteY6" fmla="*/ 550559 h 550558"/>
                <a:gd name="connsiteX7" fmla="*/ 2005285 w 2384074"/>
                <a:gd name="connsiteY7" fmla="*/ 419881 h 550558"/>
                <a:gd name="connsiteX8" fmla="*/ 1928792 w 2384074"/>
                <a:gd name="connsiteY8" fmla="*/ 419881 h 550558"/>
                <a:gd name="connsiteX9" fmla="*/ 1882665 w 2384074"/>
                <a:gd name="connsiteY9" fmla="*/ 373753 h 550558"/>
                <a:gd name="connsiteX10" fmla="*/ 769815 w 2384074"/>
                <a:gd name="connsiteY10" fmla="*/ 373753 h 550558"/>
                <a:gd name="connsiteX11" fmla="*/ 702940 w 2384074"/>
                <a:gd name="connsiteY11" fmla="*/ 440678 h 550558"/>
                <a:gd name="connsiteX12" fmla="*/ 702940 w 2384074"/>
                <a:gd name="connsiteY12" fmla="*/ 550559 h 550558"/>
                <a:gd name="connsiteX13" fmla="*/ 112801 w 2384074"/>
                <a:gd name="connsiteY13" fmla="*/ 550559 h 550558"/>
                <a:gd name="connsiteX14" fmla="*/ 112801 w 2384074"/>
                <a:gd name="connsiteY14" fmla="*/ 446671 h 550558"/>
                <a:gd name="connsiteX15" fmla="*/ 0 w 2384074"/>
                <a:gd name="connsiteY15" fmla="*/ 446671 h 550558"/>
                <a:gd name="connsiteX16" fmla="*/ 0 w 2384074"/>
                <a:gd name="connsiteY16" fmla="*/ 183050 h 550558"/>
                <a:gd name="connsiteX17" fmla="*/ 142562 w 2384074"/>
                <a:gd name="connsiteY17" fmla="*/ 40487 h 550558"/>
                <a:gd name="connsiteX18" fmla="*/ 543408 w 2384074"/>
                <a:gd name="connsiteY18" fmla="*/ 40487 h 550558"/>
                <a:gd name="connsiteX19" fmla="*/ 583845 w 2384074"/>
                <a:gd name="connsiteY19" fmla="*/ 0 h 550558"/>
                <a:gd name="connsiteX20" fmla="*/ 1522005 w 2384074"/>
                <a:gd name="connsiteY20" fmla="*/ 0 h 55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4074" h="550558">
                  <a:moveTo>
                    <a:pt x="1752642" y="230587"/>
                  </a:moveTo>
                  <a:lnTo>
                    <a:pt x="2130776" y="230587"/>
                  </a:lnTo>
                  <a:lnTo>
                    <a:pt x="2246548" y="114865"/>
                  </a:lnTo>
                  <a:lnTo>
                    <a:pt x="2384074" y="114865"/>
                  </a:lnTo>
                  <a:lnTo>
                    <a:pt x="2384074" y="448786"/>
                  </a:lnTo>
                  <a:lnTo>
                    <a:pt x="2282302" y="550559"/>
                  </a:lnTo>
                  <a:lnTo>
                    <a:pt x="2135963" y="550559"/>
                  </a:lnTo>
                  <a:lnTo>
                    <a:pt x="2005285" y="419881"/>
                  </a:lnTo>
                  <a:lnTo>
                    <a:pt x="1928792" y="419881"/>
                  </a:lnTo>
                  <a:lnTo>
                    <a:pt x="1882665" y="373753"/>
                  </a:lnTo>
                  <a:lnTo>
                    <a:pt x="769815" y="373753"/>
                  </a:lnTo>
                  <a:lnTo>
                    <a:pt x="702940" y="440678"/>
                  </a:lnTo>
                  <a:lnTo>
                    <a:pt x="702940" y="550559"/>
                  </a:lnTo>
                  <a:lnTo>
                    <a:pt x="112801" y="550559"/>
                  </a:lnTo>
                  <a:lnTo>
                    <a:pt x="112801" y="446671"/>
                  </a:lnTo>
                  <a:lnTo>
                    <a:pt x="0" y="446671"/>
                  </a:lnTo>
                  <a:lnTo>
                    <a:pt x="0" y="183050"/>
                  </a:lnTo>
                  <a:lnTo>
                    <a:pt x="142562" y="40487"/>
                  </a:lnTo>
                  <a:lnTo>
                    <a:pt x="543408" y="40487"/>
                  </a:lnTo>
                  <a:lnTo>
                    <a:pt x="583845" y="0"/>
                  </a:lnTo>
                  <a:lnTo>
                    <a:pt x="1522005" y="0"/>
                  </a:lnTo>
                  <a:close/>
                </a:path>
              </a:pathLst>
            </a:custGeom>
            <a:noFill/>
            <a:ln w="11741" cap="flat">
              <a:solidFill>
                <a:srgbClr val="4DD1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157DD5F2-1B80-4C5D-AAB8-4C12E1D07A6F}"/>
                </a:ext>
              </a:extLst>
            </p:cNvPr>
            <p:cNvSpPr/>
            <p:nvPr/>
          </p:nvSpPr>
          <p:spPr>
            <a:xfrm>
              <a:off x="932006" y="1369372"/>
              <a:ext cx="286131" cy="205861"/>
            </a:xfrm>
            <a:custGeom>
              <a:avLst/>
              <a:gdLst>
                <a:gd name="connsiteX0" fmla="*/ 63148 w 286131"/>
                <a:gd name="connsiteY0" fmla="*/ 205861 h 205861"/>
                <a:gd name="connsiteX1" fmla="*/ 0 w 286131"/>
                <a:gd name="connsiteY1" fmla="*/ 205861 h 205861"/>
                <a:gd name="connsiteX2" fmla="*/ 0 w 286131"/>
                <a:gd name="connsiteY2" fmla="*/ 83795 h 205861"/>
                <a:gd name="connsiteX3" fmla="*/ 83795 w 286131"/>
                <a:gd name="connsiteY3" fmla="*/ 0 h 205861"/>
                <a:gd name="connsiteX4" fmla="*/ 286131 w 286131"/>
                <a:gd name="connsiteY4" fmla="*/ 0 h 205861"/>
                <a:gd name="connsiteX5" fmla="*/ 286131 w 286131"/>
                <a:gd name="connsiteY5" fmla="*/ 70047 h 205861"/>
                <a:gd name="connsiteX6" fmla="*/ 63148 w 286131"/>
                <a:gd name="connsiteY6" fmla="*/ 70047 h 20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131" h="205861">
                  <a:moveTo>
                    <a:pt x="63148" y="205861"/>
                  </a:moveTo>
                  <a:lnTo>
                    <a:pt x="0" y="205861"/>
                  </a:lnTo>
                  <a:lnTo>
                    <a:pt x="0" y="83795"/>
                  </a:lnTo>
                  <a:lnTo>
                    <a:pt x="83795" y="0"/>
                  </a:lnTo>
                  <a:lnTo>
                    <a:pt x="286131" y="0"/>
                  </a:lnTo>
                  <a:lnTo>
                    <a:pt x="286131" y="70047"/>
                  </a:lnTo>
                  <a:lnTo>
                    <a:pt x="63148" y="70047"/>
                  </a:lnTo>
                  <a:close/>
                </a:path>
              </a:pathLst>
            </a:custGeom>
            <a:solidFill>
              <a:srgbClr val="4DD1FF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33" name="图形 1">
              <a:extLst>
                <a:ext uri="{FF2B5EF4-FFF2-40B4-BE49-F238E27FC236}">
                  <a16:creationId xmlns:a16="http://schemas.microsoft.com/office/drawing/2014/main" id="{CF3C9352-316B-4A4D-81D0-16FF921CDFBB}"/>
                </a:ext>
              </a:extLst>
            </p:cNvPr>
            <p:cNvGrpSpPr/>
            <p:nvPr/>
          </p:nvGrpSpPr>
          <p:grpSpPr>
            <a:xfrm>
              <a:off x="1050022" y="1517424"/>
              <a:ext cx="126447" cy="84499"/>
              <a:chOff x="1586855" y="1312065"/>
              <a:chExt cx="126447" cy="84499"/>
            </a:xfrm>
            <a:noFill/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2A4E1CA-E843-487A-9105-E1954FA882CA}"/>
                  </a:ext>
                </a:extLst>
              </p:cNvPr>
              <p:cNvSpPr/>
              <p:nvPr/>
            </p:nvSpPr>
            <p:spPr>
              <a:xfrm>
                <a:off x="1586855" y="1312065"/>
                <a:ext cx="126447" cy="84499"/>
              </a:xfrm>
              <a:custGeom>
                <a:avLst/>
                <a:gdLst>
                  <a:gd name="connsiteX0" fmla="*/ 0 w 126447"/>
                  <a:gd name="connsiteY0" fmla="*/ 0 h 84499"/>
                  <a:gd name="connsiteX1" fmla="*/ 126448 w 126447"/>
                  <a:gd name="connsiteY1" fmla="*/ 0 h 84499"/>
                  <a:gd name="connsiteX2" fmla="*/ 126448 w 126447"/>
                  <a:gd name="connsiteY2" fmla="*/ 84500 h 84499"/>
                  <a:gd name="connsiteX3" fmla="*/ 0 w 126447"/>
                  <a:gd name="connsiteY3" fmla="*/ 84500 h 8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447" h="84499">
                    <a:moveTo>
                      <a:pt x="0" y="0"/>
                    </a:moveTo>
                    <a:lnTo>
                      <a:pt x="126448" y="0"/>
                    </a:lnTo>
                    <a:lnTo>
                      <a:pt x="126448" y="84500"/>
                    </a:lnTo>
                    <a:lnTo>
                      <a:pt x="0" y="84500"/>
                    </a:ln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D1142205-605E-4870-B2B0-EA463781A843}"/>
                  </a:ext>
                </a:extLst>
              </p:cNvPr>
              <p:cNvSpPr/>
              <p:nvPr/>
            </p:nvSpPr>
            <p:spPr>
              <a:xfrm>
                <a:off x="1629860" y="1334122"/>
                <a:ext cx="40386" cy="40386"/>
              </a:xfrm>
              <a:custGeom>
                <a:avLst/>
                <a:gdLst>
                  <a:gd name="connsiteX0" fmla="*/ 20193 w 40386"/>
                  <a:gd name="connsiteY0" fmla="*/ 40387 h 40386"/>
                  <a:gd name="connsiteX1" fmla="*/ 0 w 40386"/>
                  <a:gd name="connsiteY1" fmla="*/ 20193 h 40386"/>
                  <a:gd name="connsiteX2" fmla="*/ 20193 w 40386"/>
                  <a:gd name="connsiteY2" fmla="*/ 0 h 40386"/>
                  <a:gd name="connsiteX3" fmla="*/ 40387 w 40386"/>
                  <a:gd name="connsiteY3" fmla="*/ 20193 h 40386"/>
                  <a:gd name="connsiteX4" fmla="*/ 20193 w 40386"/>
                  <a:gd name="connsiteY4" fmla="*/ 40387 h 40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386" h="40386">
                    <a:moveTo>
                      <a:pt x="20193" y="40387"/>
                    </a:moveTo>
                    <a:cubicBezTo>
                      <a:pt x="9064" y="40387"/>
                      <a:pt x="0" y="31322"/>
                      <a:pt x="0" y="20193"/>
                    </a:cubicBezTo>
                    <a:cubicBezTo>
                      <a:pt x="0" y="9064"/>
                      <a:pt x="9014" y="0"/>
                      <a:pt x="20193" y="0"/>
                    </a:cubicBezTo>
                    <a:cubicBezTo>
                      <a:pt x="31322" y="0"/>
                      <a:pt x="40387" y="9014"/>
                      <a:pt x="40387" y="20193"/>
                    </a:cubicBezTo>
                    <a:cubicBezTo>
                      <a:pt x="40387" y="31322"/>
                      <a:pt x="31322" y="40387"/>
                      <a:pt x="20193" y="40387"/>
                    </a:cubicBezTo>
                    <a:close/>
                  </a:path>
                </a:pathLst>
              </a:custGeom>
              <a:noFill/>
              <a:ln w="11741" cap="flat">
                <a:solidFill>
                  <a:srgbClr val="4DD1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8AA1CCCB-967D-4483-8C0A-18089043CF3B}"/>
              </a:ext>
            </a:extLst>
          </p:cNvPr>
          <p:cNvSpPr/>
          <p:nvPr/>
        </p:nvSpPr>
        <p:spPr>
          <a:xfrm>
            <a:off x="1544333" y="584752"/>
            <a:ext cx="12135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CRAWLERS</a:t>
            </a:r>
            <a:endParaRPr lang="en-US" altLang="zh-Hans-HK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BBF865B-5E1B-41FE-B3B8-3B018CCF36DA}"/>
              </a:ext>
            </a:extLst>
          </p:cNvPr>
          <p:cNvGrpSpPr/>
          <p:nvPr/>
        </p:nvGrpSpPr>
        <p:grpSpPr>
          <a:xfrm>
            <a:off x="9752490" y="4892577"/>
            <a:ext cx="2073116" cy="1732025"/>
            <a:chOff x="5574029" y="3165919"/>
            <a:chExt cx="2073116" cy="1732025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44C4FB7C-32E0-4605-B9FA-AF073CC5AD93}"/>
                </a:ext>
              </a:extLst>
            </p:cNvPr>
            <p:cNvSpPr/>
            <p:nvPr/>
          </p:nvSpPr>
          <p:spPr>
            <a:xfrm>
              <a:off x="7542180" y="3165919"/>
              <a:ext cx="104965" cy="1123187"/>
            </a:xfrm>
            <a:custGeom>
              <a:avLst/>
              <a:gdLst>
                <a:gd name="connsiteX0" fmla="*/ 0 w 104965"/>
                <a:gd name="connsiteY0" fmla="*/ 104965 h 1123187"/>
                <a:gd name="connsiteX1" fmla="*/ 104966 w 104965"/>
                <a:gd name="connsiteY1" fmla="*/ 0 h 1123187"/>
                <a:gd name="connsiteX2" fmla="*/ 104966 w 104965"/>
                <a:gd name="connsiteY2" fmla="*/ 1123188 h 1123187"/>
                <a:gd name="connsiteX3" fmla="*/ 0 w 104965"/>
                <a:gd name="connsiteY3" fmla="*/ 1018222 h 112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65" h="1123187">
                  <a:moveTo>
                    <a:pt x="0" y="104965"/>
                  </a:moveTo>
                  <a:lnTo>
                    <a:pt x="104966" y="0"/>
                  </a:lnTo>
                  <a:lnTo>
                    <a:pt x="104966" y="1123188"/>
                  </a:lnTo>
                  <a:lnTo>
                    <a:pt x="0" y="1018222"/>
                  </a:lnTo>
                  <a:close/>
                </a:path>
              </a:pathLst>
            </a:custGeom>
            <a:solidFill>
              <a:srgbClr val="4DD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E44D883-2842-4E24-9A4C-800241812F85}"/>
                </a:ext>
              </a:extLst>
            </p:cNvPr>
            <p:cNvSpPr/>
            <p:nvPr/>
          </p:nvSpPr>
          <p:spPr>
            <a:xfrm>
              <a:off x="5574029" y="4624958"/>
              <a:ext cx="372618" cy="272986"/>
            </a:xfrm>
            <a:custGeom>
              <a:avLst/>
              <a:gdLst>
                <a:gd name="connsiteX0" fmla="*/ 372618 w 372618"/>
                <a:gd name="connsiteY0" fmla="*/ 272987 h 272986"/>
                <a:gd name="connsiteX1" fmla="*/ 173165 w 372618"/>
                <a:gd name="connsiteY1" fmla="*/ 272987 h 272986"/>
                <a:gd name="connsiteX2" fmla="*/ 0 w 372618"/>
                <a:gd name="connsiteY2" fmla="*/ 99727 h 272986"/>
                <a:gd name="connsiteX3" fmla="*/ 99727 w 372618"/>
                <a:gd name="connsiteY3" fmla="*/ 0 h 2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618" h="272986">
                  <a:moveTo>
                    <a:pt x="372618" y="272987"/>
                  </a:moveTo>
                  <a:lnTo>
                    <a:pt x="173165" y="272987"/>
                  </a:lnTo>
                  <a:lnTo>
                    <a:pt x="0" y="99727"/>
                  </a:lnTo>
                  <a:lnTo>
                    <a:pt x="99727" y="0"/>
                  </a:lnTo>
                  <a:close/>
                </a:path>
              </a:pathLst>
            </a:custGeom>
            <a:solidFill>
              <a:srgbClr val="4DD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86167CF-443C-471B-A6B5-85A35B307E98}"/>
                </a:ext>
              </a:extLst>
            </p:cNvPr>
            <p:cNvSpPr/>
            <p:nvPr/>
          </p:nvSpPr>
          <p:spPr>
            <a:xfrm>
              <a:off x="5858732" y="4672202"/>
              <a:ext cx="1179575" cy="135159"/>
            </a:xfrm>
            <a:custGeom>
              <a:avLst/>
              <a:gdLst>
                <a:gd name="connsiteX0" fmla="*/ 1044416 w 1179575"/>
                <a:gd name="connsiteY0" fmla="*/ 0 h 135159"/>
                <a:gd name="connsiteX1" fmla="*/ 1179576 w 1179575"/>
                <a:gd name="connsiteY1" fmla="*/ 135160 h 135159"/>
                <a:gd name="connsiteX2" fmla="*/ 135160 w 1179575"/>
                <a:gd name="connsiteY2" fmla="*/ 135160 h 135159"/>
                <a:gd name="connsiteX3" fmla="*/ 0 w 1179575"/>
                <a:gd name="connsiteY3" fmla="*/ 0 h 13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9575" h="135159">
                  <a:moveTo>
                    <a:pt x="1044416" y="0"/>
                  </a:moveTo>
                  <a:lnTo>
                    <a:pt x="1179576" y="135160"/>
                  </a:lnTo>
                  <a:lnTo>
                    <a:pt x="135160" y="135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Hans-HK" altLang="en-US"/>
            </a:p>
          </p:txBody>
        </p:sp>
        <p:grpSp>
          <p:nvGrpSpPr>
            <p:cNvPr id="77" name="图形 1">
              <a:extLst>
                <a:ext uri="{FF2B5EF4-FFF2-40B4-BE49-F238E27FC236}">
                  <a16:creationId xmlns:a16="http://schemas.microsoft.com/office/drawing/2014/main" id="{21F78B21-E070-41BF-8657-DD96F2720570}"/>
                </a:ext>
              </a:extLst>
            </p:cNvPr>
            <p:cNvGrpSpPr/>
            <p:nvPr/>
          </p:nvGrpSpPr>
          <p:grpSpPr>
            <a:xfrm>
              <a:off x="7106316" y="3822191"/>
              <a:ext cx="196405" cy="614172"/>
              <a:chOff x="7106316" y="3822191"/>
              <a:chExt cx="196405" cy="614172"/>
            </a:xfrm>
            <a:solidFill>
              <a:srgbClr val="4DD1FF"/>
            </a:solidFill>
          </p:grpSpPr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7EDAB06B-0FD3-433C-BBC0-E630B5AD66EB}"/>
                  </a:ext>
                </a:extLst>
              </p:cNvPr>
              <p:cNvSpPr/>
              <p:nvPr/>
            </p:nvSpPr>
            <p:spPr>
              <a:xfrm>
                <a:off x="7106316" y="3822191"/>
                <a:ext cx="134111" cy="94773"/>
              </a:xfrm>
              <a:custGeom>
                <a:avLst/>
                <a:gdLst>
                  <a:gd name="connsiteX0" fmla="*/ 134112 w 134111"/>
                  <a:gd name="connsiteY0" fmla="*/ 94774 h 94773"/>
                  <a:gd name="connsiteX1" fmla="*/ 122682 w 134111"/>
                  <a:gd name="connsiteY1" fmla="*/ 0 h 94773"/>
                  <a:gd name="connsiteX2" fmla="*/ 0 w 134111"/>
                  <a:gd name="connsiteY2" fmla="*/ 0 h 94773"/>
                  <a:gd name="connsiteX3" fmla="*/ 0 w 134111"/>
                  <a:gd name="connsiteY3" fmla="*/ 94774 h 9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111" h="94773">
                    <a:moveTo>
                      <a:pt x="134112" y="94774"/>
                    </a:moveTo>
                    <a:lnTo>
                      <a:pt x="122682" y="0"/>
                    </a:lnTo>
                    <a:lnTo>
                      <a:pt x="0" y="0"/>
                    </a:lnTo>
                    <a:lnTo>
                      <a:pt x="0" y="94774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B342611B-C2DC-4DE0-83FA-C60695C4D197}"/>
                  </a:ext>
                </a:extLst>
              </p:cNvPr>
              <p:cNvSpPr/>
              <p:nvPr/>
            </p:nvSpPr>
            <p:spPr>
              <a:xfrm>
                <a:off x="7106316" y="4084510"/>
                <a:ext cx="164877" cy="89630"/>
              </a:xfrm>
              <a:custGeom>
                <a:avLst/>
                <a:gdLst>
                  <a:gd name="connsiteX0" fmla="*/ 0 w 164877"/>
                  <a:gd name="connsiteY0" fmla="*/ 0 h 89630"/>
                  <a:gd name="connsiteX1" fmla="*/ 0 w 164877"/>
                  <a:gd name="connsiteY1" fmla="*/ 89630 h 89630"/>
                  <a:gd name="connsiteX2" fmla="*/ 164878 w 164877"/>
                  <a:gd name="connsiteY2" fmla="*/ 89630 h 89630"/>
                  <a:gd name="connsiteX3" fmla="*/ 154210 w 164877"/>
                  <a:gd name="connsiteY3" fmla="*/ 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877" h="89630">
                    <a:moveTo>
                      <a:pt x="0" y="0"/>
                    </a:moveTo>
                    <a:lnTo>
                      <a:pt x="0" y="89630"/>
                    </a:lnTo>
                    <a:lnTo>
                      <a:pt x="164878" y="89630"/>
                    </a:lnTo>
                    <a:lnTo>
                      <a:pt x="154210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0A364FE5-D3C9-4559-8D74-94EB7EE7EDA2}"/>
                  </a:ext>
                </a:extLst>
              </p:cNvPr>
              <p:cNvSpPr/>
              <p:nvPr/>
            </p:nvSpPr>
            <p:spPr>
              <a:xfrm>
                <a:off x="7106316" y="4213098"/>
                <a:ext cx="180308" cy="89630"/>
              </a:xfrm>
              <a:custGeom>
                <a:avLst/>
                <a:gdLst>
                  <a:gd name="connsiteX0" fmla="*/ 180308 w 180308"/>
                  <a:gd name="connsiteY0" fmla="*/ 89630 h 89630"/>
                  <a:gd name="connsiteX1" fmla="*/ 169545 w 180308"/>
                  <a:gd name="connsiteY1" fmla="*/ 0 h 89630"/>
                  <a:gd name="connsiteX2" fmla="*/ 0 w 180308"/>
                  <a:gd name="connsiteY2" fmla="*/ 0 h 89630"/>
                  <a:gd name="connsiteX3" fmla="*/ 0 w 180308"/>
                  <a:gd name="connsiteY3" fmla="*/ 8963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308" h="89630">
                    <a:moveTo>
                      <a:pt x="180308" y="89630"/>
                    </a:moveTo>
                    <a:lnTo>
                      <a:pt x="169545" y="0"/>
                    </a:lnTo>
                    <a:lnTo>
                      <a:pt x="0" y="0"/>
                    </a:lnTo>
                    <a:lnTo>
                      <a:pt x="0" y="8963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553F7290-A86E-4AF3-804A-C34482FA4279}"/>
                  </a:ext>
                </a:extLst>
              </p:cNvPr>
              <p:cNvSpPr/>
              <p:nvPr/>
            </p:nvSpPr>
            <p:spPr>
              <a:xfrm>
                <a:off x="7106316" y="3955923"/>
                <a:ext cx="149447" cy="89630"/>
              </a:xfrm>
              <a:custGeom>
                <a:avLst/>
                <a:gdLst>
                  <a:gd name="connsiteX0" fmla="*/ 0 w 149447"/>
                  <a:gd name="connsiteY0" fmla="*/ 0 h 89630"/>
                  <a:gd name="connsiteX1" fmla="*/ 0 w 149447"/>
                  <a:gd name="connsiteY1" fmla="*/ 89630 h 89630"/>
                  <a:gd name="connsiteX2" fmla="*/ 149447 w 149447"/>
                  <a:gd name="connsiteY2" fmla="*/ 89630 h 89630"/>
                  <a:gd name="connsiteX3" fmla="*/ 138684 w 149447"/>
                  <a:gd name="connsiteY3" fmla="*/ 0 h 8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447" h="89630">
                    <a:moveTo>
                      <a:pt x="0" y="0"/>
                    </a:moveTo>
                    <a:lnTo>
                      <a:pt x="0" y="89630"/>
                    </a:lnTo>
                    <a:lnTo>
                      <a:pt x="149447" y="89630"/>
                    </a:lnTo>
                    <a:lnTo>
                      <a:pt x="138684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DA7EA96F-B4E9-4826-827B-3EE03DF66EAA}"/>
                  </a:ext>
                </a:extLst>
              </p:cNvPr>
              <p:cNvSpPr/>
              <p:nvPr/>
            </p:nvSpPr>
            <p:spPr>
              <a:xfrm>
                <a:off x="7106316" y="4341685"/>
                <a:ext cx="196405" cy="94678"/>
              </a:xfrm>
              <a:custGeom>
                <a:avLst/>
                <a:gdLst>
                  <a:gd name="connsiteX0" fmla="*/ 0 w 196405"/>
                  <a:gd name="connsiteY0" fmla="*/ 0 h 94678"/>
                  <a:gd name="connsiteX1" fmla="*/ 0 w 196405"/>
                  <a:gd name="connsiteY1" fmla="*/ 94679 h 94678"/>
                  <a:gd name="connsiteX2" fmla="*/ 196405 w 196405"/>
                  <a:gd name="connsiteY2" fmla="*/ 94679 h 94678"/>
                  <a:gd name="connsiteX3" fmla="*/ 184975 w 196405"/>
                  <a:gd name="connsiteY3" fmla="*/ 0 h 94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405" h="94678">
                    <a:moveTo>
                      <a:pt x="0" y="0"/>
                    </a:moveTo>
                    <a:lnTo>
                      <a:pt x="0" y="94679"/>
                    </a:lnTo>
                    <a:lnTo>
                      <a:pt x="196405" y="94679"/>
                    </a:lnTo>
                    <a:lnTo>
                      <a:pt x="184975" y="0"/>
                    </a:lnTo>
                    <a:close/>
                  </a:path>
                </a:pathLst>
              </a:custGeom>
              <a:solidFill>
                <a:srgbClr val="4DD1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Hans-HK" altLang="en-US"/>
              </a:p>
            </p:txBody>
          </p:sp>
        </p:grpSp>
      </p:grpSp>
      <p:pic>
        <p:nvPicPr>
          <p:cNvPr id="6" name="Picture 5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AEB3558E-14F6-D647-9CD0-53AB2EBB2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544" y="1434739"/>
            <a:ext cx="8038649" cy="437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37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1319</TotalTime>
  <Words>296</Words>
  <Application>Microsoft Macintosh PowerPoint</Application>
  <PresentationFormat>宽屏</PresentationFormat>
  <Paragraphs>128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Microsoft Yahei</vt:lpstr>
      <vt:lpstr>Microsoft Yahei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Pakco Chen</dc:creator>
  <cp:lastModifiedBy>念 熙来</cp:lastModifiedBy>
  <cp:revision>42</cp:revision>
  <dcterms:created xsi:type="dcterms:W3CDTF">2019-11-03T14:05:56Z</dcterms:created>
  <dcterms:modified xsi:type="dcterms:W3CDTF">2021-04-26T23:23:04Z</dcterms:modified>
</cp:coreProperties>
</file>